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sldIdLst>
    <p:sldId id="2147472798" r:id="rId3"/>
    <p:sldId id="256"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4626"/>
  </p:normalViewPr>
  <p:slideViewPr>
    <p:cSldViewPr snapToGrid="0">
      <p:cViewPr varScale="1">
        <p:scale>
          <a:sx n="116" d="100"/>
          <a:sy n="116" d="100"/>
        </p:scale>
        <p:origin x="86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8.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11.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1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17.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21.png"/><Relationship Id="rId4" Type="http://schemas.openxmlformats.org/officeDocument/2006/relationships/image" Target="../media/image20.emf"/></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11.pn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14.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17.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jpe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21.png"/><Relationship Id="rId4" Type="http://schemas.openxmlformats.org/officeDocument/2006/relationships/image" Target="../media/image20.emf"/></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8F646-0943-9DAC-79B6-FE02964DC4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18E422-5A74-AF1C-ED3E-D76EA9F54A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ABB389-9E77-47E6-6999-D15592959D59}"/>
              </a:ext>
            </a:extLst>
          </p:cNvPr>
          <p:cNvSpPr>
            <a:spLocks noGrp="1"/>
          </p:cNvSpPr>
          <p:nvPr>
            <p:ph type="dt" sz="half" idx="10"/>
          </p:nvPr>
        </p:nvSpPr>
        <p:spPr/>
        <p:txBody>
          <a:bodyPr/>
          <a:lstStyle/>
          <a:p>
            <a:fld id="{56B630F0-C9D0-FF4B-A0D7-28F7A450AF0D}" type="datetimeFigureOut">
              <a:rPr lang="en-US" smtClean="0"/>
              <a:t>9/15/25</a:t>
            </a:fld>
            <a:endParaRPr lang="en-US"/>
          </a:p>
        </p:txBody>
      </p:sp>
      <p:sp>
        <p:nvSpPr>
          <p:cNvPr id="5" name="Footer Placeholder 4">
            <a:extLst>
              <a:ext uri="{FF2B5EF4-FFF2-40B4-BE49-F238E27FC236}">
                <a16:creationId xmlns:a16="http://schemas.microsoft.com/office/drawing/2014/main" id="{93EE5E89-F43B-2619-FDF0-A03DBEC1B6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30ECC0-217B-0C42-86A5-5446A5647FA8}"/>
              </a:ext>
            </a:extLst>
          </p:cNvPr>
          <p:cNvSpPr>
            <a:spLocks noGrp="1"/>
          </p:cNvSpPr>
          <p:nvPr>
            <p:ph type="sldNum" sz="quarter" idx="12"/>
          </p:nvPr>
        </p:nvSpPr>
        <p:spPr/>
        <p:txBody>
          <a:bodyPr/>
          <a:lstStyle/>
          <a:p>
            <a:fld id="{BD6A4026-C651-C042-824B-0FB2C6E3E270}" type="slidenum">
              <a:rPr lang="en-US" smtClean="0"/>
              <a:t>‹#›</a:t>
            </a:fld>
            <a:endParaRPr lang="en-US"/>
          </a:p>
        </p:txBody>
      </p:sp>
    </p:spTree>
    <p:extLst>
      <p:ext uri="{BB962C8B-B14F-4D97-AF65-F5344CB8AC3E}">
        <p14:creationId xmlns:p14="http://schemas.microsoft.com/office/powerpoint/2010/main" val="1604218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3A2AB-F6E3-38B8-4166-FD7525BA4E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993F54-C682-C831-B578-D394F257DA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B97A07-F5CB-91DC-9A77-811CCDCF108B}"/>
              </a:ext>
            </a:extLst>
          </p:cNvPr>
          <p:cNvSpPr>
            <a:spLocks noGrp="1"/>
          </p:cNvSpPr>
          <p:nvPr>
            <p:ph type="dt" sz="half" idx="10"/>
          </p:nvPr>
        </p:nvSpPr>
        <p:spPr/>
        <p:txBody>
          <a:bodyPr/>
          <a:lstStyle/>
          <a:p>
            <a:fld id="{56B630F0-C9D0-FF4B-A0D7-28F7A450AF0D}" type="datetimeFigureOut">
              <a:rPr lang="en-US" smtClean="0"/>
              <a:t>9/15/25</a:t>
            </a:fld>
            <a:endParaRPr lang="en-US"/>
          </a:p>
        </p:txBody>
      </p:sp>
      <p:sp>
        <p:nvSpPr>
          <p:cNvPr id="5" name="Footer Placeholder 4">
            <a:extLst>
              <a:ext uri="{FF2B5EF4-FFF2-40B4-BE49-F238E27FC236}">
                <a16:creationId xmlns:a16="http://schemas.microsoft.com/office/drawing/2014/main" id="{77028906-DBB3-8A12-BD0F-B52B6A720C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8A6B11-480F-2AA9-45B0-E1BCADC04224}"/>
              </a:ext>
            </a:extLst>
          </p:cNvPr>
          <p:cNvSpPr>
            <a:spLocks noGrp="1"/>
          </p:cNvSpPr>
          <p:nvPr>
            <p:ph type="sldNum" sz="quarter" idx="12"/>
          </p:nvPr>
        </p:nvSpPr>
        <p:spPr/>
        <p:txBody>
          <a:bodyPr/>
          <a:lstStyle/>
          <a:p>
            <a:fld id="{BD6A4026-C651-C042-824B-0FB2C6E3E270}" type="slidenum">
              <a:rPr lang="en-US" smtClean="0"/>
              <a:t>‹#›</a:t>
            </a:fld>
            <a:endParaRPr lang="en-US"/>
          </a:p>
        </p:txBody>
      </p:sp>
    </p:spTree>
    <p:extLst>
      <p:ext uri="{BB962C8B-B14F-4D97-AF65-F5344CB8AC3E}">
        <p14:creationId xmlns:p14="http://schemas.microsoft.com/office/powerpoint/2010/main" val="2393509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ABD7C-BF91-EFE7-812B-C257E2B0EF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655B40-5A1F-3E30-9080-AD29106514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5358A3-36A9-1AE9-B30B-AF217A459EA2}"/>
              </a:ext>
            </a:extLst>
          </p:cNvPr>
          <p:cNvSpPr>
            <a:spLocks noGrp="1"/>
          </p:cNvSpPr>
          <p:nvPr>
            <p:ph type="dt" sz="half" idx="10"/>
          </p:nvPr>
        </p:nvSpPr>
        <p:spPr/>
        <p:txBody>
          <a:bodyPr/>
          <a:lstStyle/>
          <a:p>
            <a:fld id="{56B630F0-C9D0-FF4B-A0D7-28F7A450AF0D}" type="datetimeFigureOut">
              <a:rPr lang="en-US" smtClean="0"/>
              <a:t>9/15/25</a:t>
            </a:fld>
            <a:endParaRPr lang="en-US"/>
          </a:p>
        </p:txBody>
      </p:sp>
      <p:sp>
        <p:nvSpPr>
          <p:cNvPr id="5" name="Footer Placeholder 4">
            <a:extLst>
              <a:ext uri="{FF2B5EF4-FFF2-40B4-BE49-F238E27FC236}">
                <a16:creationId xmlns:a16="http://schemas.microsoft.com/office/drawing/2014/main" id="{74AE996E-964A-3A57-9BFB-0D7596DB96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57811B-91F8-B57D-D5C9-2AED863A87E9}"/>
              </a:ext>
            </a:extLst>
          </p:cNvPr>
          <p:cNvSpPr>
            <a:spLocks noGrp="1"/>
          </p:cNvSpPr>
          <p:nvPr>
            <p:ph type="sldNum" sz="quarter" idx="12"/>
          </p:nvPr>
        </p:nvSpPr>
        <p:spPr/>
        <p:txBody>
          <a:bodyPr/>
          <a:lstStyle/>
          <a:p>
            <a:fld id="{BD6A4026-C651-C042-824B-0FB2C6E3E270}" type="slidenum">
              <a:rPr lang="en-US" smtClean="0"/>
              <a:t>‹#›</a:t>
            </a:fld>
            <a:endParaRPr lang="en-US"/>
          </a:p>
        </p:txBody>
      </p:sp>
    </p:spTree>
    <p:extLst>
      <p:ext uri="{BB962C8B-B14F-4D97-AF65-F5344CB8AC3E}">
        <p14:creationId xmlns:p14="http://schemas.microsoft.com/office/powerpoint/2010/main" val="1295568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75AA4-DE25-B8DA-46AC-1A69B7155D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400D11-9CE1-545D-CD46-24E8A0B8AE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F1B0B9-C723-205F-2D50-74D31A9291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535959-01C2-9B36-7378-E8D46455CF8C}"/>
              </a:ext>
            </a:extLst>
          </p:cNvPr>
          <p:cNvSpPr>
            <a:spLocks noGrp="1"/>
          </p:cNvSpPr>
          <p:nvPr>
            <p:ph type="dt" sz="half" idx="10"/>
          </p:nvPr>
        </p:nvSpPr>
        <p:spPr/>
        <p:txBody>
          <a:bodyPr/>
          <a:lstStyle/>
          <a:p>
            <a:fld id="{56B630F0-C9D0-FF4B-A0D7-28F7A450AF0D}" type="datetimeFigureOut">
              <a:rPr lang="en-US" smtClean="0"/>
              <a:t>9/15/25</a:t>
            </a:fld>
            <a:endParaRPr lang="en-US"/>
          </a:p>
        </p:txBody>
      </p:sp>
      <p:sp>
        <p:nvSpPr>
          <p:cNvPr id="6" name="Footer Placeholder 5">
            <a:extLst>
              <a:ext uri="{FF2B5EF4-FFF2-40B4-BE49-F238E27FC236}">
                <a16:creationId xmlns:a16="http://schemas.microsoft.com/office/drawing/2014/main" id="{E97D8977-A648-9731-7D46-395D3D7A26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BE3EA8-D0DC-35CE-3D6A-E087F2482A82}"/>
              </a:ext>
            </a:extLst>
          </p:cNvPr>
          <p:cNvSpPr>
            <a:spLocks noGrp="1"/>
          </p:cNvSpPr>
          <p:nvPr>
            <p:ph type="sldNum" sz="quarter" idx="12"/>
          </p:nvPr>
        </p:nvSpPr>
        <p:spPr/>
        <p:txBody>
          <a:bodyPr/>
          <a:lstStyle/>
          <a:p>
            <a:fld id="{BD6A4026-C651-C042-824B-0FB2C6E3E270}" type="slidenum">
              <a:rPr lang="en-US" smtClean="0"/>
              <a:t>‹#›</a:t>
            </a:fld>
            <a:endParaRPr lang="en-US"/>
          </a:p>
        </p:txBody>
      </p:sp>
    </p:spTree>
    <p:extLst>
      <p:ext uri="{BB962C8B-B14F-4D97-AF65-F5344CB8AC3E}">
        <p14:creationId xmlns:p14="http://schemas.microsoft.com/office/powerpoint/2010/main" val="1148653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58E70-42C2-F335-F977-13447981A71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D10DC5-6182-485D-4320-7ED37D35C4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D0323E-C2CF-C806-F4DF-388245F046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629562-5B22-0175-918B-4284D1741F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EA427F-E8F6-6E39-69AE-987CACE340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619D5B-D03E-52A3-1878-B410C26E01E3}"/>
              </a:ext>
            </a:extLst>
          </p:cNvPr>
          <p:cNvSpPr>
            <a:spLocks noGrp="1"/>
          </p:cNvSpPr>
          <p:nvPr>
            <p:ph type="dt" sz="half" idx="10"/>
          </p:nvPr>
        </p:nvSpPr>
        <p:spPr/>
        <p:txBody>
          <a:bodyPr/>
          <a:lstStyle/>
          <a:p>
            <a:fld id="{56B630F0-C9D0-FF4B-A0D7-28F7A450AF0D}" type="datetimeFigureOut">
              <a:rPr lang="en-US" smtClean="0"/>
              <a:t>9/15/25</a:t>
            </a:fld>
            <a:endParaRPr lang="en-US"/>
          </a:p>
        </p:txBody>
      </p:sp>
      <p:sp>
        <p:nvSpPr>
          <p:cNvPr id="8" name="Footer Placeholder 7">
            <a:extLst>
              <a:ext uri="{FF2B5EF4-FFF2-40B4-BE49-F238E27FC236}">
                <a16:creationId xmlns:a16="http://schemas.microsoft.com/office/drawing/2014/main" id="{5FCA991C-47CE-D53C-93D7-B77A572965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0B036E-30FA-5F39-B2F5-B5BD7C443F10}"/>
              </a:ext>
            </a:extLst>
          </p:cNvPr>
          <p:cNvSpPr>
            <a:spLocks noGrp="1"/>
          </p:cNvSpPr>
          <p:nvPr>
            <p:ph type="sldNum" sz="quarter" idx="12"/>
          </p:nvPr>
        </p:nvSpPr>
        <p:spPr/>
        <p:txBody>
          <a:bodyPr/>
          <a:lstStyle/>
          <a:p>
            <a:fld id="{BD6A4026-C651-C042-824B-0FB2C6E3E270}" type="slidenum">
              <a:rPr lang="en-US" smtClean="0"/>
              <a:t>‹#›</a:t>
            </a:fld>
            <a:endParaRPr lang="en-US"/>
          </a:p>
        </p:txBody>
      </p:sp>
    </p:spTree>
    <p:extLst>
      <p:ext uri="{BB962C8B-B14F-4D97-AF65-F5344CB8AC3E}">
        <p14:creationId xmlns:p14="http://schemas.microsoft.com/office/powerpoint/2010/main" val="199733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2FF57-4F65-91D5-AE37-89ECF58820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0F5B0B-CE24-F058-21AF-766CC0F7C066}"/>
              </a:ext>
            </a:extLst>
          </p:cNvPr>
          <p:cNvSpPr>
            <a:spLocks noGrp="1"/>
          </p:cNvSpPr>
          <p:nvPr>
            <p:ph type="dt" sz="half" idx="10"/>
          </p:nvPr>
        </p:nvSpPr>
        <p:spPr/>
        <p:txBody>
          <a:bodyPr/>
          <a:lstStyle/>
          <a:p>
            <a:fld id="{56B630F0-C9D0-FF4B-A0D7-28F7A450AF0D}" type="datetimeFigureOut">
              <a:rPr lang="en-US" smtClean="0"/>
              <a:t>9/15/25</a:t>
            </a:fld>
            <a:endParaRPr lang="en-US"/>
          </a:p>
        </p:txBody>
      </p:sp>
      <p:sp>
        <p:nvSpPr>
          <p:cNvPr id="4" name="Footer Placeholder 3">
            <a:extLst>
              <a:ext uri="{FF2B5EF4-FFF2-40B4-BE49-F238E27FC236}">
                <a16:creationId xmlns:a16="http://schemas.microsoft.com/office/drawing/2014/main" id="{FDEA86E7-7147-5782-497D-248FCCB2BB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1373DDD-8852-38DD-50A3-87096CAB2E03}"/>
              </a:ext>
            </a:extLst>
          </p:cNvPr>
          <p:cNvSpPr>
            <a:spLocks noGrp="1"/>
          </p:cNvSpPr>
          <p:nvPr>
            <p:ph type="sldNum" sz="quarter" idx="12"/>
          </p:nvPr>
        </p:nvSpPr>
        <p:spPr/>
        <p:txBody>
          <a:bodyPr/>
          <a:lstStyle/>
          <a:p>
            <a:fld id="{BD6A4026-C651-C042-824B-0FB2C6E3E270}" type="slidenum">
              <a:rPr lang="en-US" smtClean="0"/>
              <a:t>‹#›</a:t>
            </a:fld>
            <a:endParaRPr lang="en-US"/>
          </a:p>
        </p:txBody>
      </p:sp>
    </p:spTree>
    <p:extLst>
      <p:ext uri="{BB962C8B-B14F-4D97-AF65-F5344CB8AC3E}">
        <p14:creationId xmlns:p14="http://schemas.microsoft.com/office/powerpoint/2010/main" val="76201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456714-6BC5-45C9-46C7-C70D31CE83FA}"/>
              </a:ext>
            </a:extLst>
          </p:cNvPr>
          <p:cNvSpPr>
            <a:spLocks noGrp="1"/>
          </p:cNvSpPr>
          <p:nvPr>
            <p:ph type="dt" sz="half" idx="10"/>
          </p:nvPr>
        </p:nvSpPr>
        <p:spPr/>
        <p:txBody>
          <a:bodyPr/>
          <a:lstStyle/>
          <a:p>
            <a:fld id="{56B630F0-C9D0-FF4B-A0D7-28F7A450AF0D}" type="datetimeFigureOut">
              <a:rPr lang="en-US" smtClean="0"/>
              <a:t>9/15/25</a:t>
            </a:fld>
            <a:endParaRPr lang="en-US"/>
          </a:p>
        </p:txBody>
      </p:sp>
      <p:sp>
        <p:nvSpPr>
          <p:cNvPr id="3" name="Footer Placeholder 2">
            <a:extLst>
              <a:ext uri="{FF2B5EF4-FFF2-40B4-BE49-F238E27FC236}">
                <a16:creationId xmlns:a16="http://schemas.microsoft.com/office/drawing/2014/main" id="{377AEF67-4FBF-6CB8-1B8D-0546FB4229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81F7AF-44F7-056A-11FA-F263A9682CC7}"/>
              </a:ext>
            </a:extLst>
          </p:cNvPr>
          <p:cNvSpPr>
            <a:spLocks noGrp="1"/>
          </p:cNvSpPr>
          <p:nvPr>
            <p:ph type="sldNum" sz="quarter" idx="12"/>
          </p:nvPr>
        </p:nvSpPr>
        <p:spPr/>
        <p:txBody>
          <a:bodyPr/>
          <a:lstStyle/>
          <a:p>
            <a:fld id="{BD6A4026-C651-C042-824B-0FB2C6E3E270}" type="slidenum">
              <a:rPr lang="en-US" smtClean="0"/>
              <a:t>‹#›</a:t>
            </a:fld>
            <a:endParaRPr lang="en-US"/>
          </a:p>
        </p:txBody>
      </p:sp>
    </p:spTree>
    <p:extLst>
      <p:ext uri="{BB962C8B-B14F-4D97-AF65-F5344CB8AC3E}">
        <p14:creationId xmlns:p14="http://schemas.microsoft.com/office/powerpoint/2010/main" val="1142229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16BCC-9B96-0B0A-7E87-DA3FE7B784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780DE6D-1A86-9C6A-D2AA-07EC3ED387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D0AEB5-1A79-B444-9D5F-C6C918B74A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0FA9F3-F89E-6A38-6047-5890E5E8FAAF}"/>
              </a:ext>
            </a:extLst>
          </p:cNvPr>
          <p:cNvSpPr>
            <a:spLocks noGrp="1"/>
          </p:cNvSpPr>
          <p:nvPr>
            <p:ph type="dt" sz="half" idx="10"/>
          </p:nvPr>
        </p:nvSpPr>
        <p:spPr/>
        <p:txBody>
          <a:bodyPr/>
          <a:lstStyle/>
          <a:p>
            <a:fld id="{56B630F0-C9D0-FF4B-A0D7-28F7A450AF0D}" type="datetimeFigureOut">
              <a:rPr lang="en-US" smtClean="0"/>
              <a:t>9/15/25</a:t>
            </a:fld>
            <a:endParaRPr lang="en-US"/>
          </a:p>
        </p:txBody>
      </p:sp>
      <p:sp>
        <p:nvSpPr>
          <p:cNvPr id="6" name="Footer Placeholder 5">
            <a:extLst>
              <a:ext uri="{FF2B5EF4-FFF2-40B4-BE49-F238E27FC236}">
                <a16:creationId xmlns:a16="http://schemas.microsoft.com/office/drawing/2014/main" id="{EC8B2D4F-5454-850F-274D-A0B60B678F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044071-6095-DFD9-518A-8FF2DFC0BFB3}"/>
              </a:ext>
            </a:extLst>
          </p:cNvPr>
          <p:cNvSpPr>
            <a:spLocks noGrp="1"/>
          </p:cNvSpPr>
          <p:nvPr>
            <p:ph type="sldNum" sz="quarter" idx="12"/>
          </p:nvPr>
        </p:nvSpPr>
        <p:spPr/>
        <p:txBody>
          <a:bodyPr/>
          <a:lstStyle/>
          <a:p>
            <a:fld id="{BD6A4026-C651-C042-824B-0FB2C6E3E270}" type="slidenum">
              <a:rPr lang="en-US" smtClean="0"/>
              <a:t>‹#›</a:t>
            </a:fld>
            <a:endParaRPr lang="en-US"/>
          </a:p>
        </p:txBody>
      </p:sp>
    </p:spTree>
    <p:extLst>
      <p:ext uri="{BB962C8B-B14F-4D97-AF65-F5344CB8AC3E}">
        <p14:creationId xmlns:p14="http://schemas.microsoft.com/office/powerpoint/2010/main" val="1595383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34C82-C2E6-360C-3E89-6EF5F79628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7A2F36-C7DC-BF10-C944-2275BA99F2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91E882-5C0D-A00B-59E8-AFFF56E179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630C5A-C91C-5051-7B3C-C83C00A619F0}"/>
              </a:ext>
            </a:extLst>
          </p:cNvPr>
          <p:cNvSpPr>
            <a:spLocks noGrp="1"/>
          </p:cNvSpPr>
          <p:nvPr>
            <p:ph type="dt" sz="half" idx="10"/>
          </p:nvPr>
        </p:nvSpPr>
        <p:spPr/>
        <p:txBody>
          <a:bodyPr/>
          <a:lstStyle/>
          <a:p>
            <a:fld id="{56B630F0-C9D0-FF4B-A0D7-28F7A450AF0D}" type="datetimeFigureOut">
              <a:rPr lang="en-US" smtClean="0"/>
              <a:t>9/15/25</a:t>
            </a:fld>
            <a:endParaRPr lang="en-US"/>
          </a:p>
        </p:txBody>
      </p:sp>
      <p:sp>
        <p:nvSpPr>
          <p:cNvPr id="6" name="Footer Placeholder 5">
            <a:extLst>
              <a:ext uri="{FF2B5EF4-FFF2-40B4-BE49-F238E27FC236}">
                <a16:creationId xmlns:a16="http://schemas.microsoft.com/office/drawing/2014/main" id="{6F842DFB-8C44-33F5-44D9-6FBCF9C294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EB6E36-97E1-7072-8542-0A143A98D7B0}"/>
              </a:ext>
            </a:extLst>
          </p:cNvPr>
          <p:cNvSpPr>
            <a:spLocks noGrp="1"/>
          </p:cNvSpPr>
          <p:nvPr>
            <p:ph type="sldNum" sz="quarter" idx="12"/>
          </p:nvPr>
        </p:nvSpPr>
        <p:spPr/>
        <p:txBody>
          <a:bodyPr/>
          <a:lstStyle/>
          <a:p>
            <a:fld id="{BD6A4026-C651-C042-824B-0FB2C6E3E270}" type="slidenum">
              <a:rPr lang="en-US" smtClean="0"/>
              <a:t>‹#›</a:t>
            </a:fld>
            <a:endParaRPr lang="en-US"/>
          </a:p>
        </p:txBody>
      </p:sp>
    </p:spTree>
    <p:extLst>
      <p:ext uri="{BB962C8B-B14F-4D97-AF65-F5344CB8AC3E}">
        <p14:creationId xmlns:p14="http://schemas.microsoft.com/office/powerpoint/2010/main" val="1260872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67B94-282A-CC8F-DEE2-7F0C6AAF45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966BB0-CA52-2BDF-997A-E3A0AFB696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548D0A-BB8A-E3CA-E262-C869C4D7B303}"/>
              </a:ext>
            </a:extLst>
          </p:cNvPr>
          <p:cNvSpPr>
            <a:spLocks noGrp="1"/>
          </p:cNvSpPr>
          <p:nvPr>
            <p:ph type="dt" sz="half" idx="10"/>
          </p:nvPr>
        </p:nvSpPr>
        <p:spPr/>
        <p:txBody>
          <a:bodyPr/>
          <a:lstStyle/>
          <a:p>
            <a:fld id="{56B630F0-C9D0-FF4B-A0D7-28F7A450AF0D}" type="datetimeFigureOut">
              <a:rPr lang="en-US" smtClean="0"/>
              <a:t>9/15/25</a:t>
            </a:fld>
            <a:endParaRPr lang="en-US"/>
          </a:p>
        </p:txBody>
      </p:sp>
      <p:sp>
        <p:nvSpPr>
          <p:cNvPr id="5" name="Footer Placeholder 4">
            <a:extLst>
              <a:ext uri="{FF2B5EF4-FFF2-40B4-BE49-F238E27FC236}">
                <a16:creationId xmlns:a16="http://schemas.microsoft.com/office/drawing/2014/main" id="{C351B91C-E775-A289-EF65-198926595E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F267F4-F5AC-0D43-3951-AA1B7794655C}"/>
              </a:ext>
            </a:extLst>
          </p:cNvPr>
          <p:cNvSpPr>
            <a:spLocks noGrp="1"/>
          </p:cNvSpPr>
          <p:nvPr>
            <p:ph type="sldNum" sz="quarter" idx="12"/>
          </p:nvPr>
        </p:nvSpPr>
        <p:spPr/>
        <p:txBody>
          <a:bodyPr/>
          <a:lstStyle/>
          <a:p>
            <a:fld id="{BD6A4026-C651-C042-824B-0FB2C6E3E270}" type="slidenum">
              <a:rPr lang="en-US" smtClean="0"/>
              <a:t>‹#›</a:t>
            </a:fld>
            <a:endParaRPr lang="en-US"/>
          </a:p>
        </p:txBody>
      </p:sp>
    </p:spTree>
    <p:extLst>
      <p:ext uri="{BB962C8B-B14F-4D97-AF65-F5344CB8AC3E}">
        <p14:creationId xmlns:p14="http://schemas.microsoft.com/office/powerpoint/2010/main" val="3850626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43925D-62FD-E1E5-1D9F-52C53D5CF9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56739-CA25-F7AF-D550-4093D685B9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2E85A6-EFA7-CC58-D3C2-4DB2DFB52EB8}"/>
              </a:ext>
            </a:extLst>
          </p:cNvPr>
          <p:cNvSpPr>
            <a:spLocks noGrp="1"/>
          </p:cNvSpPr>
          <p:nvPr>
            <p:ph type="dt" sz="half" idx="10"/>
          </p:nvPr>
        </p:nvSpPr>
        <p:spPr/>
        <p:txBody>
          <a:bodyPr/>
          <a:lstStyle/>
          <a:p>
            <a:fld id="{56B630F0-C9D0-FF4B-A0D7-28F7A450AF0D}" type="datetimeFigureOut">
              <a:rPr lang="en-US" smtClean="0"/>
              <a:t>9/15/25</a:t>
            </a:fld>
            <a:endParaRPr lang="en-US"/>
          </a:p>
        </p:txBody>
      </p:sp>
      <p:sp>
        <p:nvSpPr>
          <p:cNvPr id="5" name="Footer Placeholder 4">
            <a:extLst>
              <a:ext uri="{FF2B5EF4-FFF2-40B4-BE49-F238E27FC236}">
                <a16:creationId xmlns:a16="http://schemas.microsoft.com/office/drawing/2014/main" id="{309F5427-FA3C-A338-4159-82FC30EC5F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2636B2-B856-38FB-0057-57F81AB63641}"/>
              </a:ext>
            </a:extLst>
          </p:cNvPr>
          <p:cNvSpPr>
            <a:spLocks noGrp="1"/>
          </p:cNvSpPr>
          <p:nvPr>
            <p:ph type="sldNum" sz="quarter" idx="12"/>
          </p:nvPr>
        </p:nvSpPr>
        <p:spPr/>
        <p:txBody>
          <a:bodyPr/>
          <a:lstStyle/>
          <a:p>
            <a:fld id="{BD6A4026-C651-C042-824B-0FB2C6E3E270}" type="slidenum">
              <a:rPr lang="en-US" smtClean="0"/>
              <a:t>‹#›</a:t>
            </a:fld>
            <a:endParaRPr lang="en-US"/>
          </a:p>
        </p:txBody>
      </p:sp>
    </p:spTree>
    <p:extLst>
      <p:ext uri="{BB962C8B-B14F-4D97-AF65-F5344CB8AC3E}">
        <p14:creationId xmlns:p14="http://schemas.microsoft.com/office/powerpoint/2010/main" val="2630189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lide - Dark Grey">
    <p:bg>
      <p:bgPr>
        <a:solidFill>
          <a:schemeClr val="accent1"/>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p:nvGrpSpPr>
        <p:grpSpPr>
          <a:xfrm>
            <a:off x="5476932" y="154800"/>
            <a:ext cx="6555929" cy="6551315"/>
            <a:chOff x="4107698" y="116100"/>
            <a:chExt cx="4916947" cy="4913486"/>
          </a:xfrm>
          <a:solidFill>
            <a:schemeClr val="accent1">
              <a:lumMod val="10000"/>
              <a:lumOff val="90000"/>
              <a:alpha val="2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sp>
        <p:nvSpPr>
          <p:cNvPr id="4" name="Title 1">
            <a:extLst>
              <a:ext uri="{FF2B5EF4-FFF2-40B4-BE49-F238E27FC236}">
                <a16:creationId xmlns:a16="http://schemas.microsoft.com/office/drawing/2014/main" id="{3A5C0AB8-5BA5-0105-7032-CD69A46B75CB}"/>
              </a:ext>
            </a:extLst>
          </p:cNvPr>
          <p:cNvSpPr>
            <a:spLocks noGrp="1"/>
          </p:cNvSpPr>
          <p:nvPr>
            <p:ph type="title"/>
          </p:nvPr>
        </p:nvSpPr>
        <p:spPr>
          <a:xfrm>
            <a:off x="383118" y="1369582"/>
            <a:ext cx="4607982" cy="1954164"/>
          </a:xfrm>
          <a:prstGeom prst="rect">
            <a:avLst/>
          </a:prstGeom>
        </p:spPr>
        <p:txBody>
          <a:bodyPr anchor="b" anchorCtr="0">
            <a:noAutofit/>
          </a:bodyPr>
          <a:lstStyle>
            <a:lvl1pPr>
              <a:lnSpc>
                <a:spcPct val="100000"/>
              </a:lnSpc>
              <a:defRPr sz="4400">
                <a:solidFill>
                  <a:schemeClr val="bg1"/>
                </a:solidFill>
              </a:defRPr>
            </a:lvl1pPr>
          </a:lstStyle>
          <a:p>
            <a:r>
              <a:rPr lang="en-US"/>
              <a:t>Click to edit Master title style</a:t>
            </a:r>
            <a:endParaRPr lang="en-GB"/>
          </a:p>
        </p:txBody>
      </p:sp>
      <p:sp>
        <p:nvSpPr>
          <p:cNvPr id="5" name="Text Placeholder 2">
            <a:extLst>
              <a:ext uri="{FF2B5EF4-FFF2-40B4-BE49-F238E27FC236}">
                <a16:creationId xmlns:a16="http://schemas.microsoft.com/office/drawing/2014/main" id="{CFFA3714-5FE6-F965-C5C7-7C60F72FD03D}"/>
              </a:ext>
            </a:extLst>
          </p:cNvPr>
          <p:cNvSpPr>
            <a:spLocks noGrp="1"/>
          </p:cNvSpPr>
          <p:nvPr>
            <p:ph type="body" idx="1"/>
          </p:nvPr>
        </p:nvSpPr>
        <p:spPr>
          <a:xfrm>
            <a:off x="383118" y="3702632"/>
            <a:ext cx="4607982" cy="2283884"/>
          </a:xfrm>
          <a:prstGeom prst="rect">
            <a:avLst/>
          </a:prstGeom>
        </p:spPr>
        <p:txBody>
          <a:bodyPr>
            <a:noAutofit/>
          </a:bodyPr>
          <a:lstStyle>
            <a:lvl1pPr marL="0" indent="0">
              <a:buNone/>
              <a:defRPr sz="13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6" name="Straight Connector 5">
            <a:extLst>
              <a:ext uri="{FF2B5EF4-FFF2-40B4-BE49-F238E27FC236}">
                <a16:creationId xmlns:a16="http://schemas.microsoft.com/office/drawing/2014/main" id="{935FCA20-D9D9-A6E7-AA39-057475ADA02B}"/>
              </a:ext>
            </a:extLst>
          </p:cNvPr>
          <p:cNvCxnSpPr>
            <a:cxnSpLocks/>
          </p:cNvCxnSpPr>
          <p:nvPr/>
        </p:nvCxnSpPr>
        <p:spPr>
          <a:xfrm>
            <a:off x="382059" y="3444580"/>
            <a:ext cx="460901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25037D38-DF6B-EDCE-5555-30FEB7F220CC}"/>
              </a:ext>
            </a:extLst>
          </p:cNvPr>
          <p:cNvSpPr>
            <a:spLocks noGrp="1"/>
          </p:cNvSpPr>
          <p:nvPr>
            <p:ph type="body" idx="11" hasCustomPrompt="1"/>
          </p:nvPr>
        </p:nvSpPr>
        <p:spPr>
          <a:xfrm>
            <a:off x="382059" y="6286500"/>
            <a:ext cx="4607982" cy="275758"/>
          </a:xfrm>
          <a:prstGeom prst="rect">
            <a:avLst/>
          </a:prstGeom>
        </p:spPr>
        <p:txBody>
          <a:bodyPr>
            <a:noAutofit/>
          </a:bodyPr>
          <a:lstStyle>
            <a:lvl1pPr marL="0" indent="0">
              <a:buNone/>
              <a:defRPr sz="1100" b="1">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pic>
        <p:nvPicPr>
          <p:cNvPr id="3" name="Graphic 2">
            <a:extLst>
              <a:ext uri="{FF2B5EF4-FFF2-40B4-BE49-F238E27FC236}">
                <a16:creationId xmlns:a16="http://schemas.microsoft.com/office/drawing/2014/main" id="{93B697DA-8F91-8C2B-FA87-5991C107809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grpSp>
        <p:nvGrpSpPr>
          <p:cNvPr id="7" name="The Bug">
            <a:extLst>
              <a:ext uri="{FF2B5EF4-FFF2-40B4-BE49-F238E27FC236}">
                <a16:creationId xmlns:a16="http://schemas.microsoft.com/office/drawing/2014/main" id="{7D1D3C9E-C64B-B2E1-701C-892C987BD941}"/>
              </a:ext>
            </a:extLst>
          </p:cNvPr>
          <p:cNvGrpSpPr/>
          <p:nvPr userDrawn="1"/>
        </p:nvGrpSpPr>
        <p:grpSpPr>
          <a:xfrm>
            <a:off x="5476932" y="154800"/>
            <a:ext cx="6555929" cy="6551315"/>
            <a:chOff x="4107698" y="116100"/>
            <a:chExt cx="4916947" cy="4913486"/>
          </a:xfrm>
          <a:solidFill>
            <a:schemeClr val="accent1">
              <a:lumMod val="10000"/>
              <a:lumOff val="90000"/>
              <a:alpha val="20000"/>
            </a:schemeClr>
          </a:solidFill>
        </p:grpSpPr>
        <p:sp>
          <p:nvSpPr>
            <p:cNvPr id="8" name="Bottom right">
              <a:extLst>
                <a:ext uri="{FF2B5EF4-FFF2-40B4-BE49-F238E27FC236}">
                  <a16:creationId xmlns:a16="http://schemas.microsoft.com/office/drawing/2014/main" id="{1C41258C-5883-ECD6-3F96-5108791748AB}"/>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Bottom middle">
              <a:extLst>
                <a:ext uri="{FF2B5EF4-FFF2-40B4-BE49-F238E27FC236}">
                  <a16:creationId xmlns:a16="http://schemas.microsoft.com/office/drawing/2014/main" id="{ADAD4AED-EEF0-EA5B-F1BF-C283A842B690}"/>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Bottom left">
              <a:extLst>
                <a:ext uri="{FF2B5EF4-FFF2-40B4-BE49-F238E27FC236}">
                  <a16:creationId xmlns:a16="http://schemas.microsoft.com/office/drawing/2014/main" id="{E02535A2-2B85-3467-DD83-2937A879A686}"/>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1" name="Top right">
              <a:extLst>
                <a:ext uri="{FF2B5EF4-FFF2-40B4-BE49-F238E27FC236}">
                  <a16:creationId xmlns:a16="http://schemas.microsoft.com/office/drawing/2014/main" id="{813334F7-CB76-662D-960F-397541CE8B6E}"/>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8" name="Top left">
              <a:extLst>
                <a:ext uri="{FF2B5EF4-FFF2-40B4-BE49-F238E27FC236}">
                  <a16:creationId xmlns:a16="http://schemas.microsoft.com/office/drawing/2014/main" id="{69A46C65-D6B9-9EBD-9111-CC1D5070A1CA}"/>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cxnSp>
        <p:nvCxnSpPr>
          <p:cNvPr id="19" name="Straight Connector 18">
            <a:extLst>
              <a:ext uri="{FF2B5EF4-FFF2-40B4-BE49-F238E27FC236}">
                <a16:creationId xmlns:a16="http://schemas.microsoft.com/office/drawing/2014/main" id="{5F920FC5-00A7-9714-F8E1-4C78D5C0FA9D}"/>
              </a:ext>
            </a:extLst>
          </p:cNvPr>
          <p:cNvCxnSpPr>
            <a:cxnSpLocks/>
          </p:cNvCxnSpPr>
          <p:nvPr userDrawn="1"/>
        </p:nvCxnSpPr>
        <p:spPr>
          <a:xfrm>
            <a:off x="382059" y="3444580"/>
            <a:ext cx="460901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7745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 Cool Grey">
    <p:bg>
      <p:bgPr>
        <a:solidFill>
          <a:schemeClr val="accent2"/>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p:nvGrpSpPr>
        <p:grpSpPr>
          <a:xfrm>
            <a:off x="5476932" y="154800"/>
            <a:ext cx="6555929" cy="6551315"/>
            <a:chOff x="4107698" y="116100"/>
            <a:chExt cx="4916947" cy="4913486"/>
          </a:xfrm>
          <a:solidFill>
            <a:schemeClr val="bg2">
              <a:lumMod val="10000"/>
              <a:lumOff val="90000"/>
              <a:alpha val="2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sp>
        <p:nvSpPr>
          <p:cNvPr id="6" name="Title 1">
            <a:extLst>
              <a:ext uri="{FF2B5EF4-FFF2-40B4-BE49-F238E27FC236}">
                <a16:creationId xmlns:a16="http://schemas.microsoft.com/office/drawing/2014/main" id="{CAC55CB0-8520-E500-FD3F-8BA886592481}"/>
              </a:ext>
            </a:extLst>
          </p:cNvPr>
          <p:cNvSpPr>
            <a:spLocks noGrp="1"/>
          </p:cNvSpPr>
          <p:nvPr>
            <p:ph type="title"/>
          </p:nvPr>
        </p:nvSpPr>
        <p:spPr>
          <a:xfrm>
            <a:off x="382059" y="1369582"/>
            <a:ext cx="4607982" cy="1954164"/>
          </a:xfrm>
          <a:prstGeom prst="rect">
            <a:avLst/>
          </a:prstGeom>
        </p:spPr>
        <p:txBody>
          <a:bodyPr anchor="b" anchorCtr="0">
            <a:noAutofit/>
          </a:bodyPr>
          <a:lstStyle>
            <a:lvl1pPr>
              <a:lnSpc>
                <a:spcPct val="100000"/>
              </a:lnSpc>
              <a:defRPr sz="4400">
                <a:solidFill>
                  <a:schemeClr val="tx1"/>
                </a:solidFill>
              </a:defRPr>
            </a:lvl1pPr>
          </a:lstStyle>
          <a:p>
            <a:r>
              <a:rPr lang="en-US"/>
              <a:t>Click to edit Master title style</a:t>
            </a:r>
            <a:endParaRPr lang="en-GB"/>
          </a:p>
        </p:txBody>
      </p:sp>
      <p:sp>
        <p:nvSpPr>
          <p:cNvPr id="8" name="Text Placeholder 2">
            <a:extLst>
              <a:ext uri="{FF2B5EF4-FFF2-40B4-BE49-F238E27FC236}">
                <a16:creationId xmlns:a16="http://schemas.microsoft.com/office/drawing/2014/main" id="{C335D15E-7173-5B52-B82E-8791668FC6F8}"/>
              </a:ext>
            </a:extLst>
          </p:cNvPr>
          <p:cNvSpPr>
            <a:spLocks noGrp="1"/>
          </p:cNvSpPr>
          <p:nvPr>
            <p:ph type="body" idx="1"/>
          </p:nvPr>
        </p:nvSpPr>
        <p:spPr>
          <a:xfrm>
            <a:off x="382059" y="3702632"/>
            <a:ext cx="4607982" cy="2283884"/>
          </a:xfrm>
          <a:prstGeom prst="rect">
            <a:avLst/>
          </a:prstGeom>
        </p:spPr>
        <p:txBody>
          <a:bodyPr>
            <a:noAutofit/>
          </a:bodyPr>
          <a:lstStyle>
            <a:lvl1pPr marL="0" indent="0">
              <a:buNone/>
              <a:defRPr sz="1333">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11" name="Straight Connector 10">
            <a:extLst>
              <a:ext uri="{FF2B5EF4-FFF2-40B4-BE49-F238E27FC236}">
                <a16:creationId xmlns:a16="http://schemas.microsoft.com/office/drawing/2014/main" id="{F2E7B488-FA2D-CCAC-1B0D-5D5889C6A601}"/>
              </a:ext>
            </a:extLst>
          </p:cNvPr>
          <p:cNvCxnSpPr>
            <a:cxnSpLocks/>
          </p:cNvCxnSpPr>
          <p:nvPr/>
        </p:nvCxnSpPr>
        <p:spPr>
          <a:xfrm>
            <a:off x="381000" y="3444580"/>
            <a:ext cx="460901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E491BECC-3F5A-CDD4-111A-BAB052EED4DD}"/>
              </a:ext>
            </a:extLst>
          </p:cNvPr>
          <p:cNvSpPr>
            <a:spLocks noGrp="1"/>
          </p:cNvSpPr>
          <p:nvPr>
            <p:ph type="body" idx="11" hasCustomPrompt="1"/>
          </p:nvPr>
        </p:nvSpPr>
        <p:spPr>
          <a:xfrm>
            <a:off x="381000" y="6286500"/>
            <a:ext cx="4607982" cy="275758"/>
          </a:xfrm>
          <a:prstGeom prst="rect">
            <a:avLst/>
          </a:prstGeom>
        </p:spPr>
        <p:txBody>
          <a:bodyPr>
            <a:noAutofit/>
          </a:bodyPr>
          <a:lstStyle>
            <a:lvl1pPr marL="0" indent="0">
              <a:buNone/>
              <a:defRPr sz="1100" b="1">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pic>
        <p:nvPicPr>
          <p:cNvPr id="3" name="Graphic 2">
            <a:extLst>
              <a:ext uri="{FF2B5EF4-FFF2-40B4-BE49-F238E27FC236}">
                <a16:creationId xmlns:a16="http://schemas.microsoft.com/office/drawing/2014/main" id="{5E643421-B2D9-1611-A584-91A02541B3E8}"/>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grpSp>
        <p:nvGrpSpPr>
          <p:cNvPr id="4" name="The Bug">
            <a:extLst>
              <a:ext uri="{FF2B5EF4-FFF2-40B4-BE49-F238E27FC236}">
                <a16:creationId xmlns:a16="http://schemas.microsoft.com/office/drawing/2014/main" id="{911277AF-B741-CA43-CD98-8DE7437FA61E}"/>
              </a:ext>
            </a:extLst>
          </p:cNvPr>
          <p:cNvGrpSpPr/>
          <p:nvPr userDrawn="1"/>
        </p:nvGrpSpPr>
        <p:grpSpPr>
          <a:xfrm>
            <a:off x="5476932" y="154800"/>
            <a:ext cx="6555929" cy="6551315"/>
            <a:chOff x="4107698" y="116100"/>
            <a:chExt cx="4916947" cy="4913486"/>
          </a:xfrm>
          <a:solidFill>
            <a:schemeClr val="bg2">
              <a:lumMod val="10000"/>
              <a:lumOff val="90000"/>
              <a:alpha val="20000"/>
            </a:schemeClr>
          </a:solidFill>
        </p:grpSpPr>
        <p:sp>
          <p:nvSpPr>
            <p:cNvPr id="5" name="Bottom right">
              <a:extLst>
                <a:ext uri="{FF2B5EF4-FFF2-40B4-BE49-F238E27FC236}">
                  <a16:creationId xmlns:a16="http://schemas.microsoft.com/office/drawing/2014/main" id="{394F3906-5BFC-7F0A-6643-DED666163827}"/>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7" name="Bottom middle">
              <a:extLst>
                <a:ext uri="{FF2B5EF4-FFF2-40B4-BE49-F238E27FC236}">
                  <a16:creationId xmlns:a16="http://schemas.microsoft.com/office/drawing/2014/main" id="{436FD8B7-98B8-C1E9-7C2E-6604766ABEA1}"/>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Bottom left">
              <a:extLst>
                <a:ext uri="{FF2B5EF4-FFF2-40B4-BE49-F238E27FC236}">
                  <a16:creationId xmlns:a16="http://schemas.microsoft.com/office/drawing/2014/main" id="{3C02BD43-1151-5562-4233-5B660DB58F16}"/>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Top right">
              <a:extLst>
                <a:ext uri="{FF2B5EF4-FFF2-40B4-BE49-F238E27FC236}">
                  <a16:creationId xmlns:a16="http://schemas.microsoft.com/office/drawing/2014/main" id="{D8AA5EBF-CFA1-9D28-AF9F-9BE10FE277CF}"/>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8" name="Top left">
              <a:extLst>
                <a:ext uri="{FF2B5EF4-FFF2-40B4-BE49-F238E27FC236}">
                  <a16:creationId xmlns:a16="http://schemas.microsoft.com/office/drawing/2014/main" id="{56E587AD-55E8-30C4-ED72-60990F7D843F}"/>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cxnSp>
        <p:nvCxnSpPr>
          <p:cNvPr id="19" name="Straight Connector 18">
            <a:extLst>
              <a:ext uri="{FF2B5EF4-FFF2-40B4-BE49-F238E27FC236}">
                <a16:creationId xmlns:a16="http://schemas.microsoft.com/office/drawing/2014/main" id="{876262EE-5963-50A8-4D30-7670DF27A17D}"/>
              </a:ext>
            </a:extLst>
          </p:cNvPr>
          <p:cNvCxnSpPr>
            <a:cxnSpLocks/>
          </p:cNvCxnSpPr>
          <p:nvPr userDrawn="1"/>
        </p:nvCxnSpPr>
        <p:spPr>
          <a:xfrm>
            <a:off x="381000" y="3444580"/>
            <a:ext cx="460901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Graphic 19">
            <a:extLst>
              <a:ext uri="{FF2B5EF4-FFF2-40B4-BE49-F238E27FC236}">
                <a16:creationId xmlns:a16="http://schemas.microsoft.com/office/drawing/2014/main" id="{ED2F3FC4-69A2-4CFE-BB74-E7EE7E991EE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Tree>
    <p:extLst>
      <p:ext uri="{BB962C8B-B14F-4D97-AF65-F5344CB8AC3E}">
        <p14:creationId xmlns:p14="http://schemas.microsoft.com/office/powerpoint/2010/main" val="3518783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lide - Warm Grey">
    <p:bg>
      <p:bgPr>
        <a:solidFill>
          <a:schemeClr val="bg2"/>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p:nvGrpSpPr>
        <p:grpSpPr>
          <a:xfrm>
            <a:off x="5476932" y="154800"/>
            <a:ext cx="6555929" cy="6551315"/>
            <a:chOff x="4107698" y="116100"/>
            <a:chExt cx="4916947" cy="4913486"/>
          </a:xfrm>
          <a:solidFill>
            <a:schemeClr val="bg2">
              <a:lumMod val="10000"/>
              <a:lumOff val="90000"/>
              <a:alpha val="3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sp>
        <p:nvSpPr>
          <p:cNvPr id="6" name="Title 1">
            <a:extLst>
              <a:ext uri="{FF2B5EF4-FFF2-40B4-BE49-F238E27FC236}">
                <a16:creationId xmlns:a16="http://schemas.microsoft.com/office/drawing/2014/main" id="{CAC55CB0-8520-E500-FD3F-8BA886592481}"/>
              </a:ext>
            </a:extLst>
          </p:cNvPr>
          <p:cNvSpPr>
            <a:spLocks noGrp="1"/>
          </p:cNvSpPr>
          <p:nvPr>
            <p:ph type="title"/>
          </p:nvPr>
        </p:nvSpPr>
        <p:spPr>
          <a:xfrm>
            <a:off x="382059" y="1369582"/>
            <a:ext cx="4607982" cy="1954164"/>
          </a:xfrm>
          <a:prstGeom prst="rect">
            <a:avLst/>
          </a:prstGeom>
        </p:spPr>
        <p:txBody>
          <a:bodyPr anchor="b" anchorCtr="0">
            <a:noAutofit/>
          </a:bodyPr>
          <a:lstStyle>
            <a:lvl1pPr>
              <a:lnSpc>
                <a:spcPct val="100000"/>
              </a:lnSpc>
              <a:defRPr sz="4400">
                <a:solidFill>
                  <a:schemeClr val="tx1"/>
                </a:solidFill>
              </a:defRPr>
            </a:lvl1pPr>
          </a:lstStyle>
          <a:p>
            <a:r>
              <a:rPr lang="en-US"/>
              <a:t>Click to edit Master title style</a:t>
            </a:r>
            <a:endParaRPr lang="en-GB"/>
          </a:p>
        </p:txBody>
      </p:sp>
      <p:sp>
        <p:nvSpPr>
          <p:cNvPr id="8" name="Text Placeholder 2">
            <a:extLst>
              <a:ext uri="{FF2B5EF4-FFF2-40B4-BE49-F238E27FC236}">
                <a16:creationId xmlns:a16="http://schemas.microsoft.com/office/drawing/2014/main" id="{C335D15E-7173-5B52-B82E-8791668FC6F8}"/>
              </a:ext>
            </a:extLst>
          </p:cNvPr>
          <p:cNvSpPr>
            <a:spLocks noGrp="1"/>
          </p:cNvSpPr>
          <p:nvPr>
            <p:ph type="body" idx="1"/>
          </p:nvPr>
        </p:nvSpPr>
        <p:spPr>
          <a:xfrm>
            <a:off x="382059" y="3702632"/>
            <a:ext cx="4607982" cy="2283884"/>
          </a:xfrm>
          <a:prstGeom prst="rect">
            <a:avLst/>
          </a:prstGeom>
        </p:spPr>
        <p:txBody>
          <a:bodyPr>
            <a:noAutofit/>
          </a:bodyPr>
          <a:lstStyle>
            <a:lvl1pPr marL="0" indent="0">
              <a:buNone/>
              <a:defRPr sz="1333">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11" name="Straight Connector 10">
            <a:extLst>
              <a:ext uri="{FF2B5EF4-FFF2-40B4-BE49-F238E27FC236}">
                <a16:creationId xmlns:a16="http://schemas.microsoft.com/office/drawing/2014/main" id="{F2E7B488-FA2D-CCAC-1B0D-5D5889C6A601}"/>
              </a:ext>
            </a:extLst>
          </p:cNvPr>
          <p:cNvCxnSpPr>
            <a:cxnSpLocks/>
          </p:cNvCxnSpPr>
          <p:nvPr/>
        </p:nvCxnSpPr>
        <p:spPr>
          <a:xfrm>
            <a:off x="381000" y="3444580"/>
            <a:ext cx="460901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E491BECC-3F5A-CDD4-111A-BAB052EED4DD}"/>
              </a:ext>
            </a:extLst>
          </p:cNvPr>
          <p:cNvSpPr>
            <a:spLocks noGrp="1"/>
          </p:cNvSpPr>
          <p:nvPr>
            <p:ph type="body" idx="11" hasCustomPrompt="1"/>
          </p:nvPr>
        </p:nvSpPr>
        <p:spPr>
          <a:xfrm>
            <a:off x="381000" y="6286500"/>
            <a:ext cx="4607982" cy="275758"/>
          </a:xfrm>
          <a:prstGeom prst="rect">
            <a:avLst/>
          </a:prstGeom>
        </p:spPr>
        <p:txBody>
          <a:bodyPr>
            <a:noAutofit/>
          </a:bodyPr>
          <a:lstStyle>
            <a:lvl1pPr marL="0" indent="0">
              <a:buNone/>
              <a:defRPr sz="1100" b="1">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pic>
        <p:nvPicPr>
          <p:cNvPr id="5" name="Graphic 4">
            <a:extLst>
              <a:ext uri="{FF2B5EF4-FFF2-40B4-BE49-F238E27FC236}">
                <a16:creationId xmlns:a16="http://schemas.microsoft.com/office/drawing/2014/main" id="{2B565C26-1851-4AE5-5FE7-7EDE2430184D}"/>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grpSp>
        <p:nvGrpSpPr>
          <p:cNvPr id="3" name="The Bug">
            <a:extLst>
              <a:ext uri="{FF2B5EF4-FFF2-40B4-BE49-F238E27FC236}">
                <a16:creationId xmlns:a16="http://schemas.microsoft.com/office/drawing/2014/main" id="{720A62D4-7900-AE51-8067-16DA79625BFA}"/>
              </a:ext>
            </a:extLst>
          </p:cNvPr>
          <p:cNvGrpSpPr/>
          <p:nvPr userDrawn="1"/>
        </p:nvGrpSpPr>
        <p:grpSpPr>
          <a:xfrm>
            <a:off x="5476932" y="154800"/>
            <a:ext cx="6555929" cy="6551315"/>
            <a:chOff x="4107698" y="116100"/>
            <a:chExt cx="4916947" cy="4913486"/>
          </a:xfrm>
          <a:solidFill>
            <a:schemeClr val="bg2">
              <a:lumMod val="10000"/>
              <a:lumOff val="90000"/>
              <a:alpha val="30000"/>
            </a:schemeClr>
          </a:solidFill>
        </p:grpSpPr>
        <p:sp>
          <p:nvSpPr>
            <p:cNvPr id="4" name="Bottom right">
              <a:extLst>
                <a:ext uri="{FF2B5EF4-FFF2-40B4-BE49-F238E27FC236}">
                  <a16:creationId xmlns:a16="http://schemas.microsoft.com/office/drawing/2014/main" id="{1A7F831C-25BC-02C7-0396-368F515348AE}"/>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7" name="Bottom middle">
              <a:extLst>
                <a:ext uri="{FF2B5EF4-FFF2-40B4-BE49-F238E27FC236}">
                  <a16:creationId xmlns:a16="http://schemas.microsoft.com/office/drawing/2014/main" id="{936CD89D-6D7C-3FE8-E3DA-3F26393C5CA2}"/>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Bottom left">
              <a:extLst>
                <a:ext uri="{FF2B5EF4-FFF2-40B4-BE49-F238E27FC236}">
                  <a16:creationId xmlns:a16="http://schemas.microsoft.com/office/drawing/2014/main" id="{311A6A2D-2666-5D0E-3834-D386CF1099F5}"/>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Top right">
              <a:extLst>
                <a:ext uri="{FF2B5EF4-FFF2-40B4-BE49-F238E27FC236}">
                  <a16:creationId xmlns:a16="http://schemas.microsoft.com/office/drawing/2014/main" id="{BF2541AD-D754-D9B3-DA7F-B3D527766F93}"/>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8" name="Top left">
              <a:extLst>
                <a:ext uri="{FF2B5EF4-FFF2-40B4-BE49-F238E27FC236}">
                  <a16:creationId xmlns:a16="http://schemas.microsoft.com/office/drawing/2014/main" id="{D62B2ECD-D6AC-1361-4AD6-C75E49AA1802}"/>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cxnSp>
        <p:nvCxnSpPr>
          <p:cNvPr id="19" name="Straight Connector 18">
            <a:extLst>
              <a:ext uri="{FF2B5EF4-FFF2-40B4-BE49-F238E27FC236}">
                <a16:creationId xmlns:a16="http://schemas.microsoft.com/office/drawing/2014/main" id="{3CF56075-69F5-FC93-2603-4BFFA4A45922}"/>
              </a:ext>
            </a:extLst>
          </p:cNvPr>
          <p:cNvCxnSpPr>
            <a:cxnSpLocks/>
          </p:cNvCxnSpPr>
          <p:nvPr userDrawn="1"/>
        </p:nvCxnSpPr>
        <p:spPr>
          <a:xfrm>
            <a:off x="381000" y="3444580"/>
            <a:ext cx="460901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Graphic 19">
            <a:extLst>
              <a:ext uri="{FF2B5EF4-FFF2-40B4-BE49-F238E27FC236}">
                <a16:creationId xmlns:a16="http://schemas.microsoft.com/office/drawing/2014/main" id="{152CC46F-6914-2C77-DB25-DAEB8F999B40}"/>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Tree>
    <p:extLst>
      <p:ext uri="{BB962C8B-B14F-4D97-AF65-F5344CB8AC3E}">
        <p14:creationId xmlns:p14="http://schemas.microsoft.com/office/powerpoint/2010/main" val="12454846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lide - Magenta">
    <p:bg>
      <p:bgPr>
        <a:solidFill>
          <a:schemeClr val="accent3"/>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p:nvGrpSpPr>
        <p:grpSpPr>
          <a:xfrm>
            <a:off x="5476932" y="154800"/>
            <a:ext cx="6555929" cy="6551315"/>
            <a:chOff x="4107698" y="116100"/>
            <a:chExt cx="4916947" cy="4913486"/>
          </a:xfrm>
          <a:solidFill>
            <a:schemeClr val="accent3">
              <a:lumMod val="20000"/>
              <a:lumOff val="80000"/>
              <a:alpha val="2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pic>
        <p:nvPicPr>
          <p:cNvPr id="21" name="Graphic 20">
            <a:extLst>
              <a:ext uri="{FF2B5EF4-FFF2-40B4-BE49-F238E27FC236}">
                <a16:creationId xmlns:a16="http://schemas.microsoft.com/office/drawing/2014/main" id="{D7E49D84-FEC1-4347-8828-B9B8B8343801}"/>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sp>
        <p:nvSpPr>
          <p:cNvPr id="4" name="Title 1">
            <a:extLst>
              <a:ext uri="{FF2B5EF4-FFF2-40B4-BE49-F238E27FC236}">
                <a16:creationId xmlns:a16="http://schemas.microsoft.com/office/drawing/2014/main" id="{C618C6CF-523F-261E-CB75-25F8D1C6A3F4}"/>
              </a:ext>
            </a:extLst>
          </p:cNvPr>
          <p:cNvSpPr>
            <a:spLocks noGrp="1"/>
          </p:cNvSpPr>
          <p:nvPr>
            <p:ph type="title"/>
          </p:nvPr>
        </p:nvSpPr>
        <p:spPr>
          <a:xfrm>
            <a:off x="383118" y="1398624"/>
            <a:ext cx="4607982" cy="1954164"/>
          </a:xfrm>
          <a:prstGeom prst="rect">
            <a:avLst/>
          </a:prstGeom>
        </p:spPr>
        <p:txBody>
          <a:bodyPr anchor="b" anchorCtr="0">
            <a:noAutofit/>
          </a:bodyPr>
          <a:lstStyle>
            <a:lvl1pPr>
              <a:lnSpc>
                <a:spcPct val="100000"/>
              </a:lnSpc>
              <a:defRPr sz="4400">
                <a:solidFill>
                  <a:srgbClr val="FF8A8B"/>
                </a:solidFill>
              </a:defRPr>
            </a:lvl1pPr>
          </a:lstStyle>
          <a:p>
            <a:r>
              <a:rPr lang="en-US"/>
              <a:t>Click to edit Master title style</a:t>
            </a:r>
            <a:endParaRPr lang="en-GB"/>
          </a:p>
        </p:txBody>
      </p:sp>
      <p:sp>
        <p:nvSpPr>
          <p:cNvPr id="5" name="Text Placeholder 2">
            <a:extLst>
              <a:ext uri="{FF2B5EF4-FFF2-40B4-BE49-F238E27FC236}">
                <a16:creationId xmlns:a16="http://schemas.microsoft.com/office/drawing/2014/main" id="{0FEAA805-9FB8-B839-1F8F-5EDCDD9562FD}"/>
              </a:ext>
            </a:extLst>
          </p:cNvPr>
          <p:cNvSpPr>
            <a:spLocks noGrp="1"/>
          </p:cNvSpPr>
          <p:nvPr>
            <p:ph type="body" idx="1"/>
          </p:nvPr>
        </p:nvSpPr>
        <p:spPr>
          <a:xfrm>
            <a:off x="383118" y="3731674"/>
            <a:ext cx="4607982" cy="2283884"/>
          </a:xfrm>
          <a:prstGeom prst="rect">
            <a:avLst/>
          </a:prstGeom>
        </p:spPr>
        <p:txBody>
          <a:bodyPr>
            <a:noAutofit/>
          </a:bodyPr>
          <a:lstStyle>
            <a:lvl1pPr marL="0" indent="0">
              <a:buNone/>
              <a:defRPr sz="13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8" name="Straight Connector 7">
            <a:extLst>
              <a:ext uri="{FF2B5EF4-FFF2-40B4-BE49-F238E27FC236}">
                <a16:creationId xmlns:a16="http://schemas.microsoft.com/office/drawing/2014/main" id="{7C88DC46-32DA-454B-EC40-F85710E0416E}"/>
              </a:ext>
            </a:extLst>
          </p:cNvPr>
          <p:cNvCxnSpPr>
            <a:cxnSpLocks/>
          </p:cNvCxnSpPr>
          <p:nvPr/>
        </p:nvCxnSpPr>
        <p:spPr>
          <a:xfrm>
            <a:off x="382059" y="3473622"/>
            <a:ext cx="460901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2B4E08A9-17F1-C54D-760B-47B1BEE63ADA}"/>
              </a:ext>
            </a:extLst>
          </p:cNvPr>
          <p:cNvSpPr>
            <a:spLocks noGrp="1"/>
          </p:cNvSpPr>
          <p:nvPr>
            <p:ph type="body" idx="11" hasCustomPrompt="1"/>
          </p:nvPr>
        </p:nvSpPr>
        <p:spPr>
          <a:xfrm>
            <a:off x="382059" y="6315542"/>
            <a:ext cx="4607982" cy="275758"/>
          </a:xfrm>
          <a:prstGeom prst="rect">
            <a:avLst/>
          </a:prstGeom>
        </p:spPr>
        <p:txBody>
          <a:bodyPr>
            <a:noAutofit/>
          </a:bodyPr>
          <a:lstStyle>
            <a:lvl1pPr marL="0" indent="0">
              <a:buNone/>
              <a:defRPr sz="1100" b="1">
                <a:solidFill>
                  <a:srgbClr val="FF8A8B"/>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grpSp>
        <p:nvGrpSpPr>
          <p:cNvPr id="3" name="The Bug">
            <a:extLst>
              <a:ext uri="{FF2B5EF4-FFF2-40B4-BE49-F238E27FC236}">
                <a16:creationId xmlns:a16="http://schemas.microsoft.com/office/drawing/2014/main" id="{89512FD1-2CB6-90CB-E645-DB54A5BEEBD9}"/>
              </a:ext>
            </a:extLst>
          </p:cNvPr>
          <p:cNvGrpSpPr/>
          <p:nvPr userDrawn="1"/>
        </p:nvGrpSpPr>
        <p:grpSpPr>
          <a:xfrm>
            <a:off x="5476932" y="154800"/>
            <a:ext cx="6555929" cy="6551315"/>
            <a:chOff x="4107698" y="116100"/>
            <a:chExt cx="4916947" cy="4913486"/>
          </a:xfrm>
          <a:solidFill>
            <a:schemeClr val="accent3">
              <a:lumMod val="20000"/>
              <a:lumOff val="80000"/>
              <a:alpha val="20000"/>
            </a:schemeClr>
          </a:solidFill>
        </p:grpSpPr>
        <p:sp>
          <p:nvSpPr>
            <p:cNvPr id="6" name="Bottom right">
              <a:extLst>
                <a:ext uri="{FF2B5EF4-FFF2-40B4-BE49-F238E27FC236}">
                  <a16:creationId xmlns:a16="http://schemas.microsoft.com/office/drawing/2014/main" id="{BA8894A9-A101-DD8B-E802-78AFB9FD367D}"/>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7" name="Bottom middle">
              <a:extLst>
                <a:ext uri="{FF2B5EF4-FFF2-40B4-BE49-F238E27FC236}">
                  <a16:creationId xmlns:a16="http://schemas.microsoft.com/office/drawing/2014/main" id="{8D122F85-8066-8068-9AA3-06CAECF9A41E}"/>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Bottom left">
              <a:extLst>
                <a:ext uri="{FF2B5EF4-FFF2-40B4-BE49-F238E27FC236}">
                  <a16:creationId xmlns:a16="http://schemas.microsoft.com/office/drawing/2014/main" id="{44C98123-9B32-5DBA-C928-6AB006EE83DA}"/>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Top right">
              <a:extLst>
                <a:ext uri="{FF2B5EF4-FFF2-40B4-BE49-F238E27FC236}">
                  <a16:creationId xmlns:a16="http://schemas.microsoft.com/office/drawing/2014/main" id="{B9449F2B-43EB-B33D-D2A7-3D6B9D822E2D}"/>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1" name="Top left">
              <a:extLst>
                <a:ext uri="{FF2B5EF4-FFF2-40B4-BE49-F238E27FC236}">
                  <a16:creationId xmlns:a16="http://schemas.microsoft.com/office/drawing/2014/main" id="{93C094A4-C7ED-CC01-AF9F-4859D5610B2A}"/>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pic>
        <p:nvPicPr>
          <p:cNvPr id="18" name="Graphic 17">
            <a:extLst>
              <a:ext uri="{FF2B5EF4-FFF2-40B4-BE49-F238E27FC236}">
                <a16:creationId xmlns:a16="http://schemas.microsoft.com/office/drawing/2014/main" id="{03830BC5-E97F-9558-B485-3E64489A525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cxnSp>
        <p:nvCxnSpPr>
          <p:cNvPr id="19" name="Straight Connector 18">
            <a:extLst>
              <a:ext uri="{FF2B5EF4-FFF2-40B4-BE49-F238E27FC236}">
                <a16:creationId xmlns:a16="http://schemas.microsoft.com/office/drawing/2014/main" id="{188E9388-D2BF-E58F-6124-B3AA9D9CF826}"/>
              </a:ext>
            </a:extLst>
          </p:cNvPr>
          <p:cNvCxnSpPr>
            <a:cxnSpLocks/>
          </p:cNvCxnSpPr>
          <p:nvPr userDrawn="1"/>
        </p:nvCxnSpPr>
        <p:spPr>
          <a:xfrm>
            <a:off x="382059" y="3473622"/>
            <a:ext cx="460901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620875"/>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lide - Rust">
    <p:bg>
      <p:bgPr>
        <a:solidFill>
          <a:schemeClr val="accent5"/>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p:nvGrpSpPr>
        <p:grpSpPr>
          <a:xfrm>
            <a:off x="5476932" y="154800"/>
            <a:ext cx="6555929" cy="6551315"/>
            <a:chOff x="4107698" y="116100"/>
            <a:chExt cx="4916947" cy="4913486"/>
          </a:xfrm>
          <a:solidFill>
            <a:schemeClr val="accent3">
              <a:lumMod val="20000"/>
              <a:lumOff val="80000"/>
              <a:alpha val="2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pic>
        <p:nvPicPr>
          <p:cNvPr id="21" name="Graphic 20">
            <a:extLst>
              <a:ext uri="{FF2B5EF4-FFF2-40B4-BE49-F238E27FC236}">
                <a16:creationId xmlns:a16="http://schemas.microsoft.com/office/drawing/2014/main" id="{D7E49D84-FEC1-4347-8828-B9B8B8343801}"/>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sp>
        <p:nvSpPr>
          <p:cNvPr id="4" name="Title 1">
            <a:extLst>
              <a:ext uri="{FF2B5EF4-FFF2-40B4-BE49-F238E27FC236}">
                <a16:creationId xmlns:a16="http://schemas.microsoft.com/office/drawing/2014/main" id="{C618C6CF-523F-261E-CB75-25F8D1C6A3F4}"/>
              </a:ext>
            </a:extLst>
          </p:cNvPr>
          <p:cNvSpPr>
            <a:spLocks noGrp="1"/>
          </p:cNvSpPr>
          <p:nvPr>
            <p:ph type="title"/>
          </p:nvPr>
        </p:nvSpPr>
        <p:spPr>
          <a:xfrm>
            <a:off x="382059" y="1398624"/>
            <a:ext cx="4609041" cy="1954164"/>
          </a:xfrm>
          <a:prstGeom prst="rect">
            <a:avLst/>
          </a:prstGeom>
        </p:spPr>
        <p:txBody>
          <a:bodyPr anchor="b" anchorCtr="0">
            <a:noAutofit/>
          </a:bodyPr>
          <a:lstStyle>
            <a:lvl1pPr>
              <a:lnSpc>
                <a:spcPct val="100000"/>
              </a:lnSpc>
              <a:defRPr sz="4400">
                <a:solidFill>
                  <a:srgbClr val="FF9B13"/>
                </a:solidFill>
              </a:defRPr>
            </a:lvl1pPr>
          </a:lstStyle>
          <a:p>
            <a:r>
              <a:rPr lang="en-US"/>
              <a:t>Click to edit Master title style</a:t>
            </a:r>
            <a:endParaRPr lang="en-GB"/>
          </a:p>
        </p:txBody>
      </p:sp>
      <p:sp>
        <p:nvSpPr>
          <p:cNvPr id="5" name="Text Placeholder 2">
            <a:extLst>
              <a:ext uri="{FF2B5EF4-FFF2-40B4-BE49-F238E27FC236}">
                <a16:creationId xmlns:a16="http://schemas.microsoft.com/office/drawing/2014/main" id="{0FEAA805-9FB8-B839-1F8F-5EDCDD9562FD}"/>
              </a:ext>
            </a:extLst>
          </p:cNvPr>
          <p:cNvSpPr>
            <a:spLocks noGrp="1"/>
          </p:cNvSpPr>
          <p:nvPr>
            <p:ph type="body" idx="1"/>
          </p:nvPr>
        </p:nvSpPr>
        <p:spPr>
          <a:xfrm>
            <a:off x="382059" y="3731674"/>
            <a:ext cx="4609041" cy="2283884"/>
          </a:xfrm>
          <a:prstGeom prst="rect">
            <a:avLst/>
          </a:prstGeom>
        </p:spPr>
        <p:txBody>
          <a:bodyPr>
            <a:noAutofit/>
          </a:bodyPr>
          <a:lstStyle>
            <a:lvl1pPr marL="0" indent="0">
              <a:buNone/>
              <a:defRPr sz="13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8" name="Straight Connector 7">
            <a:extLst>
              <a:ext uri="{FF2B5EF4-FFF2-40B4-BE49-F238E27FC236}">
                <a16:creationId xmlns:a16="http://schemas.microsoft.com/office/drawing/2014/main" id="{7C88DC46-32DA-454B-EC40-F85710E0416E}"/>
              </a:ext>
            </a:extLst>
          </p:cNvPr>
          <p:cNvCxnSpPr>
            <a:cxnSpLocks/>
          </p:cNvCxnSpPr>
          <p:nvPr/>
        </p:nvCxnSpPr>
        <p:spPr>
          <a:xfrm>
            <a:off x="381000" y="3473622"/>
            <a:ext cx="46100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2B4E08A9-17F1-C54D-760B-47B1BEE63ADA}"/>
              </a:ext>
            </a:extLst>
          </p:cNvPr>
          <p:cNvSpPr>
            <a:spLocks noGrp="1"/>
          </p:cNvSpPr>
          <p:nvPr>
            <p:ph type="body" idx="11" hasCustomPrompt="1"/>
          </p:nvPr>
        </p:nvSpPr>
        <p:spPr>
          <a:xfrm>
            <a:off x="381000" y="6315542"/>
            <a:ext cx="4609041" cy="275758"/>
          </a:xfrm>
          <a:prstGeom prst="rect">
            <a:avLst/>
          </a:prstGeom>
        </p:spPr>
        <p:txBody>
          <a:bodyPr>
            <a:noAutofit/>
          </a:bodyPr>
          <a:lstStyle>
            <a:lvl1pPr marL="0" indent="0">
              <a:buNone/>
              <a:defRPr sz="1100" b="1">
                <a:solidFill>
                  <a:srgbClr val="FF9B1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grpSp>
        <p:nvGrpSpPr>
          <p:cNvPr id="3" name="The Bug">
            <a:extLst>
              <a:ext uri="{FF2B5EF4-FFF2-40B4-BE49-F238E27FC236}">
                <a16:creationId xmlns:a16="http://schemas.microsoft.com/office/drawing/2014/main" id="{62AB1BCB-E6AF-DB45-8436-3591F03B17E6}"/>
              </a:ext>
            </a:extLst>
          </p:cNvPr>
          <p:cNvGrpSpPr/>
          <p:nvPr userDrawn="1"/>
        </p:nvGrpSpPr>
        <p:grpSpPr>
          <a:xfrm>
            <a:off x="5476932" y="154800"/>
            <a:ext cx="6555929" cy="6551315"/>
            <a:chOff x="4107698" y="116100"/>
            <a:chExt cx="4916947" cy="4913486"/>
          </a:xfrm>
          <a:solidFill>
            <a:schemeClr val="accent3">
              <a:lumMod val="20000"/>
              <a:lumOff val="80000"/>
              <a:alpha val="20000"/>
            </a:schemeClr>
          </a:solidFill>
        </p:grpSpPr>
        <p:sp>
          <p:nvSpPr>
            <p:cNvPr id="6" name="Bottom right">
              <a:extLst>
                <a:ext uri="{FF2B5EF4-FFF2-40B4-BE49-F238E27FC236}">
                  <a16:creationId xmlns:a16="http://schemas.microsoft.com/office/drawing/2014/main" id="{B7739D01-9D02-DFDC-0F81-B90AE0A1AA00}"/>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7" name="Bottom middle">
              <a:extLst>
                <a:ext uri="{FF2B5EF4-FFF2-40B4-BE49-F238E27FC236}">
                  <a16:creationId xmlns:a16="http://schemas.microsoft.com/office/drawing/2014/main" id="{3275E932-21A7-7BD3-9FEC-2FE65E2FF0CD}"/>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Bottom left">
              <a:extLst>
                <a:ext uri="{FF2B5EF4-FFF2-40B4-BE49-F238E27FC236}">
                  <a16:creationId xmlns:a16="http://schemas.microsoft.com/office/drawing/2014/main" id="{161420EE-AABA-81E0-44F7-2A31AEDB524A}"/>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Top right">
              <a:extLst>
                <a:ext uri="{FF2B5EF4-FFF2-40B4-BE49-F238E27FC236}">
                  <a16:creationId xmlns:a16="http://schemas.microsoft.com/office/drawing/2014/main" id="{459EBEA2-799A-5605-A757-87E0E8BAE42C}"/>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1" name="Top left">
              <a:extLst>
                <a:ext uri="{FF2B5EF4-FFF2-40B4-BE49-F238E27FC236}">
                  <a16:creationId xmlns:a16="http://schemas.microsoft.com/office/drawing/2014/main" id="{B9BF4457-A687-AD8D-1F1C-A6BCC4E2E195}"/>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pic>
        <p:nvPicPr>
          <p:cNvPr id="18" name="Graphic 17">
            <a:extLst>
              <a:ext uri="{FF2B5EF4-FFF2-40B4-BE49-F238E27FC236}">
                <a16:creationId xmlns:a16="http://schemas.microsoft.com/office/drawing/2014/main" id="{BF45937C-C5C1-2B4F-A9EB-835CCD01FB0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cxnSp>
        <p:nvCxnSpPr>
          <p:cNvPr id="19" name="Straight Connector 18">
            <a:extLst>
              <a:ext uri="{FF2B5EF4-FFF2-40B4-BE49-F238E27FC236}">
                <a16:creationId xmlns:a16="http://schemas.microsoft.com/office/drawing/2014/main" id="{6A1B9F9D-C329-11F4-FF6B-1FA362F8810D}"/>
              </a:ext>
            </a:extLst>
          </p:cNvPr>
          <p:cNvCxnSpPr>
            <a:cxnSpLocks/>
          </p:cNvCxnSpPr>
          <p:nvPr userDrawn="1"/>
        </p:nvCxnSpPr>
        <p:spPr>
          <a:xfrm>
            <a:off x="381000" y="3473622"/>
            <a:ext cx="46100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61191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Slide - Mustard">
    <p:bg>
      <p:bgPr>
        <a:solidFill>
          <a:srgbClr val="715C2E"/>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p:nvGrpSpPr>
        <p:grpSpPr>
          <a:xfrm>
            <a:off x="5476932" y="154800"/>
            <a:ext cx="6555929" cy="6551315"/>
            <a:chOff x="4107698" y="116100"/>
            <a:chExt cx="4916947" cy="4913486"/>
          </a:xfrm>
          <a:solidFill>
            <a:schemeClr val="bg2">
              <a:lumMod val="90000"/>
              <a:alpha val="2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pic>
        <p:nvPicPr>
          <p:cNvPr id="21" name="Graphic 20">
            <a:extLst>
              <a:ext uri="{FF2B5EF4-FFF2-40B4-BE49-F238E27FC236}">
                <a16:creationId xmlns:a16="http://schemas.microsoft.com/office/drawing/2014/main" id="{D7E49D84-FEC1-4347-8828-B9B8B8343801}"/>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sp>
        <p:nvSpPr>
          <p:cNvPr id="6" name="Title 1">
            <a:extLst>
              <a:ext uri="{FF2B5EF4-FFF2-40B4-BE49-F238E27FC236}">
                <a16:creationId xmlns:a16="http://schemas.microsoft.com/office/drawing/2014/main" id="{19308D45-C2EF-C884-41E1-37FFA91D7BF1}"/>
              </a:ext>
            </a:extLst>
          </p:cNvPr>
          <p:cNvSpPr>
            <a:spLocks noGrp="1"/>
          </p:cNvSpPr>
          <p:nvPr>
            <p:ph type="title"/>
          </p:nvPr>
        </p:nvSpPr>
        <p:spPr>
          <a:xfrm>
            <a:off x="381000" y="1400750"/>
            <a:ext cx="4610100" cy="1954164"/>
          </a:xfrm>
          <a:prstGeom prst="rect">
            <a:avLst/>
          </a:prstGeom>
        </p:spPr>
        <p:txBody>
          <a:bodyPr anchor="b" anchorCtr="0">
            <a:noAutofit/>
          </a:bodyPr>
          <a:lstStyle>
            <a:lvl1pPr>
              <a:lnSpc>
                <a:spcPct val="100000"/>
              </a:lnSpc>
              <a:defRPr sz="4400">
                <a:solidFill>
                  <a:srgbClr val="FCE800"/>
                </a:solidFill>
              </a:defRPr>
            </a:lvl1pPr>
          </a:lstStyle>
          <a:p>
            <a:r>
              <a:rPr lang="en-US"/>
              <a:t>Click to edit Master title style</a:t>
            </a:r>
            <a:endParaRPr lang="en-GB"/>
          </a:p>
        </p:txBody>
      </p:sp>
      <p:sp>
        <p:nvSpPr>
          <p:cNvPr id="8" name="Text Placeholder 2">
            <a:extLst>
              <a:ext uri="{FF2B5EF4-FFF2-40B4-BE49-F238E27FC236}">
                <a16:creationId xmlns:a16="http://schemas.microsoft.com/office/drawing/2014/main" id="{BA98AFE8-D1B9-9A6D-23C3-031BD34E6107}"/>
              </a:ext>
            </a:extLst>
          </p:cNvPr>
          <p:cNvSpPr>
            <a:spLocks noGrp="1"/>
          </p:cNvSpPr>
          <p:nvPr>
            <p:ph type="body" idx="1"/>
          </p:nvPr>
        </p:nvSpPr>
        <p:spPr>
          <a:xfrm>
            <a:off x="381000" y="3733800"/>
            <a:ext cx="4610100" cy="2283884"/>
          </a:xfrm>
          <a:prstGeom prst="rect">
            <a:avLst/>
          </a:prstGeom>
        </p:spPr>
        <p:txBody>
          <a:bodyPr>
            <a:noAutofit/>
          </a:bodyPr>
          <a:lstStyle>
            <a:lvl1pPr marL="0" indent="0">
              <a:buNone/>
              <a:defRPr sz="13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21917A49-7CC3-4DF7-9CD8-062D2B70A56A}"/>
              </a:ext>
            </a:extLst>
          </p:cNvPr>
          <p:cNvCxnSpPr>
            <a:cxnSpLocks/>
          </p:cNvCxnSpPr>
          <p:nvPr/>
        </p:nvCxnSpPr>
        <p:spPr>
          <a:xfrm>
            <a:off x="379941" y="3475748"/>
            <a:ext cx="4611131"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73838FF5-E341-6904-D40E-90195A255624}"/>
              </a:ext>
            </a:extLst>
          </p:cNvPr>
          <p:cNvSpPr>
            <a:spLocks noGrp="1"/>
          </p:cNvSpPr>
          <p:nvPr>
            <p:ph type="body" idx="11" hasCustomPrompt="1"/>
          </p:nvPr>
        </p:nvSpPr>
        <p:spPr>
          <a:xfrm>
            <a:off x="379941" y="6317668"/>
            <a:ext cx="4610100" cy="275758"/>
          </a:xfrm>
          <a:prstGeom prst="rect">
            <a:avLst/>
          </a:prstGeom>
        </p:spPr>
        <p:txBody>
          <a:bodyPr>
            <a:noAutofit/>
          </a:bodyPr>
          <a:lstStyle>
            <a:lvl1pPr marL="0" indent="0">
              <a:buNone/>
              <a:defRPr sz="1100" b="1">
                <a:solidFill>
                  <a:srgbClr val="FCE800"/>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grpSp>
        <p:nvGrpSpPr>
          <p:cNvPr id="3" name="The Bug">
            <a:extLst>
              <a:ext uri="{FF2B5EF4-FFF2-40B4-BE49-F238E27FC236}">
                <a16:creationId xmlns:a16="http://schemas.microsoft.com/office/drawing/2014/main" id="{A87BB701-7B5C-3D45-B547-70363E27F7C6}"/>
              </a:ext>
            </a:extLst>
          </p:cNvPr>
          <p:cNvGrpSpPr/>
          <p:nvPr userDrawn="1"/>
        </p:nvGrpSpPr>
        <p:grpSpPr>
          <a:xfrm>
            <a:off x="5476932" y="154800"/>
            <a:ext cx="6555929" cy="6551315"/>
            <a:chOff x="4107698" y="116100"/>
            <a:chExt cx="4916947" cy="4913486"/>
          </a:xfrm>
          <a:solidFill>
            <a:schemeClr val="bg2">
              <a:lumMod val="90000"/>
              <a:alpha val="20000"/>
            </a:schemeClr>
          </a:solidFill>
        </p:grpSpPr>
        <p:sp>
          <p:nvSpPr>
            <p:cNvPr id="4" name="Bottom right">
              <a:extLst>
                <a:ext uri="{FF2B5EF4-FFF2-40B4-BE49-F238E27FC236}">
                  <a16:creationId xmlns:a16="http://schemas.microsoft.com/office/drawing/2014/main" id="{54236EC8-9742-B7AD-8DF6-0D948D28B00D}"/>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5" name="Bottom middle">
              <a:extLst>
                <a:ext uri="{FF2B5EF4-FFF2-40B4-BE49-F238E27FC236}">
                  <a16:creationId xmlns:a16="http://schemas.microsoft.com/office/drawing/2014/main" id="{0EE3A18E-DABA-1650-DB56-03CC395B3CAA}"/>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7" name="Bottom left">
              <a:extLst>
                <a:ext uri="{FF2B5EF4-FFF2-40B4-BE49-F238E27FC236}">
                  <a16:creationId xmlns:a16="http://schemas.microsoft.com/office/drawing/2014/main" id="{DCCB5A84-BEFB-71E5-4367-1F6692586821}"/>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Top right">
              <a:extLst>
                <a:ext uri="{FF2B5EF4-FFF2-40B4-BE49-F238E27FC236}">
                  <a16:creationId xmlns:a16="http://schemas.microsoft.com/office/drawing/2014/main" id="{F9EB6A0C-8BCB-8820-F4C5-77B4BC9CDDC1}"/>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1" name="Top left">
              <a:extLst>
                <a:ext uri="{FF2B5EF4-FFF2-40B4-BE49-F238E27FC236}">
                  <a16:creationId xmlns:a16="http://schemas.microsoft.com/office/drawing/2014/main" id="{A3B48427-22AE-EF7E-B99C-21395C084B9B}"/>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pic>
        <p:nvPicPr>
          <p:cNvPr id="18" name="Graphic 17">
            <a:extLst>
              <a:ext uri="{FF2B5EF4-FFF2-40B4-BE49-F238E27FC236}">
                <a16:creationId xmlns:a16="http://schemas.microsoft.com/office/drawing/2014/main" id="{0CE5C89F-69DE-64CF-2E8C-FA07C5985E7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cxnSp>
        <p:nvCxnSpPr>
          <p:cNvPr id="19" name="Straight Connector 18">
            <a:extLst>
              <a:ext uri="{FF2B5EF4-FFF2-40B4-BE49-F238E27FC236}">
                <a16:creationId xmlns:a16="http://schemas.microsoft.com/office/drawing/2014/main" id="{CFA330AE-25CD-04AA-857A-8DC42B15FEAF}"/>
              </a:ext>
            </a:extLst>
          </p:cNvPr>
          <p:cNvCxnSpPr>
            <a:cxnSpLocks/>
          </p:cNvCxnSpPr>
          <p:nvPr userDrawn="1"/>
        </p:nvCxnSpPr>
        <p:spPr>
          <a:xfrm>
            <a:off x="379941" y="3475748"/>
            <a:ext cx="4611131"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10437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Slide - Teal">
    <p:bg>
      <p:bgPr>
        <a:solidFill>
          <a:schemeClr val="tx2"/>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p:nvGrpSpPr>
        <p:grpSpPr>
          <a:xfrm>
            <a:off x="5476932" y="154800"/>
            <a:ext cx="6555929" cy="6551315"/>
            <a:chOff x="4107698" y="116100"/>
            <a:chExt cx="4916947" cy="4913486"/>
          </a:xfrm>
          <a:solidFill>
            <a:schemeClr val="tx2">
              <a:lumMod val="20000"/>
              <a:lumOff val="80000"/>
              <a:alpha val="2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sp>
        <p:nvSpPr>
          <p:cNvPr id="2" name="Title 1">
            <a:extLst>
              <a:ext uri="{FF2B5EF4-FFF2-40B4-BE49-F238E27FC236}">
                <a16:creationId xmlns:a16="http://schemas.microsoft.com/office/drawing/2014/main" id="{A0FD24F6-6C1E-4474-9B81-957E9DEAAEF4}"/>
              </a:ext>
            </a:extLst>
          </p:cNvPr>
          <p:cNvSpPr>
            <a:spLocks noGrp="1"/>
          </p:cNvSpPr>
          <p:nvPr>
            <p:ph type="title"/>
          </p:nvPr>
        </p:nvSpPr>
        <p:spPr>
          <a:xfrm>
            <a:off x="383146" y="1398624"/>
            <a:ext cx="4607982" cy="1954164"/>
          </a:xfrm>
          <a:prstGeom prst="rect">
            <a:avLst/>
          </a:prstGeom>
        </p:spPr>
        <p:txBody>
          <a:bodyPr anchor="b" anchorCtr="0">
            <a:noAutofit/>
          </a:bodyPr>
          <a:lstStyle>
            <a:lvl1pPr>
              <a:lnSpc>
                <a:spcPct val="100000"/>
              </a:lnSpc>
              <a:defRPr sz="4400">
                <a:solidFill>
                  <a:srgbClr val="39E2D0"/>
                </a:solidFill>
              </a:defRPr>
            </a:lvl1pPr>
          </a:lstStyle>
          <a:p>
            <a:r>
              <a:rPr lang="en-US"/>
              <a:t>Click to edit Master title style</a:t>
            </a:r>
            <a:endParaRPr lang="en-GB"/>
          </a:p>
        </p:txBody>
      </p:sp>
      <p:pic>
        <p:nvPicPr>
          <p:cNvPr id="21" name="Graphic 20">
            <a:extLst>
              <a:ext uri="{FF2B5EF4-FFF2-40B4-BE49-F238E27FC236}">
                <a16:creationId xmlns:a16="http://schemas.microsoft.com/office/drawing/2014/main" id="{D7E49D84-FEC1-4347-8828-B9B8B8343801}"/>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sp>
        <p:nvSpPr>
          <p:cNvPr id="20" name="Text Placeholder 2">
            <a:extLst>
              <a:ext uri="{FF2B5EF4-FFF2-40B4-BE49-F238E27FC236}">
                <a16:creationId xmlns:a16="http://schemas.microsoft.com/office/drawing/2014/main" id="{62032451-4D8F-4547-8B52-0593B9101441}"/>
              </a:ext>
            </a:extLst>
          </p:cNvPr>
          <p:cNvSpPr>
            <a:spLocks noGrp="1"/>
          </p:cNvSpPr>
          <p:nvPr>
            <p:ph type="body" idx="1"/>
          </p:nvPr>
        </p:nvSpPr>
        <p:spPr>
          <a:xfrm>
            <a:off x="383146" y="3731674"/>
            <a:ext cx="4607982" cy="2283884"/>
          </a:xfrm>
          <a:prstGeom prst="rect">
            <a:avLst/>
          </a:prstGeom>
        </p:spPr>
        <p:txBody>
          <a:bodyPr>
            <a:noAutofit/>
          </a:bodyPr>
          <a:lstStyle>
            <a:lvl1pPr marL="0" indent="0">
              <a:buNone/>
              <a:defRPr sz="13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DDAC6382-C55C-1850-B276-3CF8324E1CA8}"/>
              </a:ext>
            </a:extLst>
          </p:cNvPr>
          <p:cNvCxnSpPr>
            <a:cxnSpLocks/>
          </p:cNvCxnSpPr>
          <p:nvPr/>
        </p:nvCxnSpPr>
        <p:spPr>
          <a:xfrm>
            <a:off x="382087" y="3473622"/>
            <a:ext cx="460901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06830901-DE93-3746-BFA3-FC65739AB5EA}"/>
              </a:ext>
            </a:extLst>
          </p:cNvPr>
          <p:cNvSpPr>
            <a:spLocks noGrp="1"/>
          </p:cNvSpPr>
          <p:nvPr>
            <p:ph type="body" idx="11" hasCustomPrompt="1"/>
          </p:nvPr>
        </p:nvSpPr>
        <p:spPr>
          <a:xfrm>
            <a:off x="382087" y="6315542"/>
            <a:ext cx="4607982" cy="275758"/>
          </a:xfrm>
          <a:prstGeom prst="rect">
            <a:avLst/>
          </a:prstGeom>
        </p:spPr>
        <p:txBody>
          <a:bodyPr>
            <a:noAutofit/>
          </a:bodyPr>
          <a:lstStyle>
            <a:lvl1pPr marL="0" indent="0">
              <a:buNone/>
              <a:defRPr sz="1100" b="1">
                <a:solidFill>
                  <a:srgbClr val="39E2D0"/>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grpSp>
        <p:nvGrpSpPr>
          <p:cNvPr id="4" name="The Bug">
            <a:extLst>
              <a:ext uri="{FF2B5EF4-FFF2-40B4-BE49-F238E27FC236}">
                <a16:creationId xmlns:a16="http://schemas.microsoft.com/office/drawing/2014/main" id="{3D4DCABE-9592-6153-1832-ACAC11B23224}"/>
              </a:ext>
            </a:extLst>
          </p:cNvPr>
          <p:cNvGrpSpPr/>
          <p:nvPr userDrawn="1"/>
        </p:nvGrpSpPr>
        <p:grpSpPr>
          <a:xfrm>
            <a:off x="5476932" y="154800"/>
            <a:ext cx="6555929" cy="6551315"/>
            <a:chOff x="4107698" y="116100"/>
            <a:chExt cx="4916947" cy="4913486"/>
          </a:xfrm>
          <a:solidFill>
            <a:schemeClr val="tx2">
              <a:lumMod val="20000"/>
              <a:lumOff val="80000"/>
              <a:alpha val="20000"/>
            </a:schemeClr>
          </a:solidFill>
        </p:grpSpPr>
        <p:sp>
          <p:nvSpPr>
            <p:cNvPr id="5" name="Bottom right">
              <a:extLst>
                <a:ext uri="{FF2B5EF4-FFF2-40B4-BE49-F238E27FC236}">
                  <a16:creationId xmlns:a16="http://schemas.microsoft.com/office/drawing/2014/main" id="{DA154918-C80F-793A-BFCD-D6570E589901}"/>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6" name="Bottom middle">
              <a:extLst>
                <a:ext uri="{FF2B5EF4-FFF2-40B4-BE49-F238E27FC236}">
                  <a16:creationId xmlns:a16="http://schemas.microsoft.com/office/drawing/2014/main" id="{D391B1F7-DB75-429F-2283-AAFB5E43F23D}"/>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7" name="Bottom left">
              <a:extLst>
                <a:ext uri="{FF2B5EF4-FFF2-40B4-BE49-F238E27FC236}">
                  <a16:creationId xmlns:a16="http://schemas.microsoft.com/office/drawing/2014/main" id="{15F20780-061A-C89E-5ECC-2425EC93FFCC}"/>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8" name="Top right">
              <a:extLst>
                <a:ext uri="{FF2B5EF4-FFF2-40B4-BE49-F238E27FC236}">
                  <a16:creationId xmlns:a16="http://schemas.microsoft.com/office/drawing/2014/main" id="{26EEB5ED-7CE4-A702-ADAF-FB85340D956A}"/>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Top left">
              <a:extLst>
                <a:ext uri="{FF2B5EF4-FFF2-40B4-BE49-F238E27FC236}">
                  <a16:creationId xmlns:a16="http://schemas.microsoft.com/office/drawing/2014/main" id="{4B562AC7-5DE3-F046-C7A4-28DC6A6FD707}"/>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pic>
        <p:nvPicPr>
          <p:cNvPr id="11" name="Graphic 10">
            <a:extLst>
              <a:ext uri="{FF2B5EF4-FFF2-40B4-BE49-F238E27FC236}">
                <a16:creationId xmlns:a16="http://schemas.microsoft.com/office/drawing/2014/main" id="{3A21FEEA-7B63-A7A6-7423-29E3A97C5F7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cxnSp>
        <p:nvCxnSpPr>
          <p:cNvPr id="18" name="Straight Connector 17">
            <a:extLst>
              <a:ext uri="{FF2B5EF4-FFF2-40B4-BE49-F238E27FC236}">
                <a16:creationId xmlns:a16="http://schemas.microsoft.com/office/drawing/2014/main" id="{43A7548D-0DC3-93F0-701E-4E2F52E939D5}"/>
              </a:ext>
            </a:extLst>
          </p:cNvPr>
          <p:cNvCxnSpPr>
            <a:cxnSpLocks/>
          </p:cNvCxnSpPr>
          <p:nvPr userDrawn="1"/>
        </p:nvCxnSpPr>
        <p:spPr>
          <a:xfrm>
            <a:off x="382087" y="3473622"/>
            <a:ext cx="460901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1982209"/>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Slide - Pine">
    <p:bg>
      <p:bgPr>
        <a:solidFill>
          <a:schemeClr val="accent6"/>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p:nvGrpSpPr>
        <p:grpSpPr>
          <a:xfrm>
            <a:off x="5476932" y="154800"/>
            <a:ext cx="6555929" cy="6551315"/>
            <a:chOff x="4107698" y="116100"/>
            <a:chExt cx="4916947" cy="4913486"/>
          </a:xfrm>
          <a:solidFill>
            <a:schemeClr val="accent6">
              <a:lumMod val="10000"/>
              <a:lumOff val="90000"/>
              <a:alpha val="2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sp>
        <p:nvSpPr>
          <p:cNvPr id="4" name="Title 1">
            <a:extLst>
              <a:ext uri="{FF2B5EF4-FFF2-40B4-BE49-F238E27FC236}">
                <a16:creationId xmlns:a16="http://schemas.microsoft.com/office/drawing/2014/main" id="{C618C6CF-523F-261E-CB75-25F8D1C6A3F4}"/>
              </a:ext>
            </a:extLst>
          </p:cNvPr>
          <p:cNvSpPr>
            <a:spLocks noGrp="1"/>
          </p:cNvSpPr>
          <p:nvPr>
            <p:ph type="title"/>
          </p:nvPr>
        </p:nvSpPr>
        <p:spPr>
          <a:xfrm>
            <a:off x="383118" y="1398624"/>
            <a:ext cx="4607982" cy="1954164"/>
          </a:xfrm>
          <a:prstGeom prst="rect">
            <a:avLst/>
          </a:prstGeom>
        </p:spPr>
        <p:txBody>
          <a:bodyPr anchor="b" anchorCtr="0">
            <a:noAutofit/>
          </a:bodyPr>
          <a:lstStyle>
            <a:lvl1pPr>
              <a:lnSpc>
                <a:spcPct val="100000"/>
              </a:lnSpc>
              <a:defRPr sz="4400">
                <a:solidFill>
                  <a:srgbClr val="00CD49"/>
                </a:solidFill>
              </a:defRPr>
            </a:lvl1pPr>
          </a:lstStyle>
          <a:p>
            <a:r>
              <a:rPr lang="en-US"/>
              <a:t>Click to edit Master title style</a:t>
            </a:r>
            <a:endParaRPr lang="en-GB"/>
          </a:p>
        </p:txBody>
      </p:sp>
      <p:sp>
        <p:nvSpPr>
          <p:cNvPr id="5" name="Text Placeholder 2">
            <a:extLst>
              <a:ext uri="{FF2B5EF4-FFF2-40B4-BE49-F238E27FC236}">
                <a16:creationId xmlns:a16="http://schemas.microsoft.com/office/drawing/2014/main" id="{0FEAA805-9FB8-B839-1F8F-5EDCDD9562FD}"/>
              </a:ext>
            </a:extLst>
          </p:cNvPr>
          <p:cNvSpPr>
            <a:spLocks noGrp="1"/>
          </p:cNvSpPr>
          <p:nvPr>
            <p:ph type="body" idx="1"/>
          </p:nvPr>
        </p:nvSpPr>
        <p:spPr>
          <a:xfrm>
            <a:off x="383118" y="3731674"/>
            <a:ext cx="4607982" cy="2283884"/>
          </a:xfrm>
          <a:prstGeom prst="rect">
            <a:avLst/>
          </a:prstGeom>
        </p:spPr>
        <p:txBody>
          <a:bodyPr>
            <a:noAutofit/>
          </a:bodyPr>
          <a:lstStyle>
            <a:lvl1pPr marL="0" indent="0">
              <a:buNone/>
              <a:defRPr sz="13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8" name="Straight Connector 7">
            <a:extLst>
              <a:ext uri="{FF2B5EF4-FFF2-40B4-BE49-F238E27FC236}">
                <a16:creationId xmlns:a16="http://schemas.microsoft.com/office/drawing/2014/main" id="{7C88DC46-32DA-454B-EC40-F85710E0416E}"/>
              </a:ext>
            </a:extLst>
          </p:cNvPr>
          <p:cNvCxnSpPr>
            <a:cxnSpLocks/>
          </p:cNvCxnSpPr>
          <p:nvPr/>
        </p:nvCxnSpPr>
        <p:spPr>
          <a:xfrm>
            <a:off x="382059" y="3473622"/>
            <a:ext cx="460901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2B4E08A9-17F1-C54D-760B-47B1BEE63ADA}"/>
              </a:ext>
            </a:extLst>
          </p:cNvPr>
          <p:cNvSpPr>
            <a:spLocks noGrp="1"/>
          </p:cNvSpPr>
          <p:nvPr>
            <p:ph type="body" idx="11" hasCustomPrompt="1"/>
          </p:nvPr>
        </p:nvSpPr>
        <p:spPr>
          <a:xfrm>
            <a:off x="382059" y="6315542"/>
            <a:ext cx="4607982" cy="275758"/>
          </a:xfrm>
          <a:prstGeom prst="rect">
            <a:avLst/>
          </a:prstGeom>
        </p:spPr>
        <p:txBody>
          <a:bodyPr>
            <a:noAutofit/>
          </a:bodyPr>
          <a:lstStyle>
            <a:lvl1pPr marL="0" indent="0">
              <a:buNone/>
              <a:defRPr sz="1100" b="1">
                <a:solidFill>
                  <a:srgbClr val="00CD49"/>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grpSp>
        <p:nvGrpSpPr>
          <p:cNvPr id="3" name="The Bug">
            <a:extLst>
              <a:ext uri="{FF2B5EF4-FFF2-40B4-BE49-F238E27FC236}">
                <a16:creationId xmlns:a16="http://schemas.microsoft.com/office/drawing/2014/main" id="{AA36DDB9-ACB8-9BED-B14D-6F54C23F91BC}"/>
              </a:ext>
            </a:extLst>
          </p:cNvPr>
          <p:cNvGrpSpPr/>
          <p:nvPr userDrawn="1"/>
        </p:nvGrpSpPr>
        <p:grpSpPr>
          <a:xfrm>
            <a:off x="5476932" y="154800"/>
            <a:ext cx="6555929" cy="6551315"/>
            <a:chOff x="4107698" y="116100"/>
            <a:chExt cx="4916947" cy="4913486"/>
          </a:xfrm>
          <a:solidFill>
            <a:schemeClr val="accent6">
              <a:lumMod val="10000"/>
              <a:lumOff val="90000"/>
              <a:alpha val="20000"/>
            </a:schemeClr>
          </a:solidFill>
        </p:grpSpPr>
        <p:sp>
          <p:nvSpPr>
            <p:cNvPr id="6" name="Bottom right">
              <a:extLst>
                <a:ext uri="{FF2B5EF4-FFF2-40B4-BE49-F238E27FC236}">
                  <a16:creationId xmlns:a16="http://schemas.microsoft.com/office/drawing/2014/main" id="{1904CF80-70F1-53A9-D272-A29DE7F03F77}"/>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7" name="Bottom middle">
              <a:extLst>
                <a:ext uri="{FF2B5EF4-FFF2-40B4-BE49-F238E27FC236}">
                  <a16:creationId xmlns:a16="http://schemas.microsoft.com/office/drawing/2014/main" id="{7FAA320B-7C9E-7F3F-5D68-A0CB9C268566}"/>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Bottom left">
              <a:extLst>
                <a:ext uri="{FF2B5EF4-FFF2-40B4-BE49-F238E27FC236}">
                  <a16:creationId xmlns:a16="http://schemas.microsoft.com/office/drawing/2014/main" id="{9063AA44-5F1D-0DE8-1366-054B9EF26A64}"/>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Top right">
              <a:extLst>
                <a:ext uri="{FF2B5EF4-FFF2-40B4-BE49-F238E27FC236}">
                  <a16:creationId xmlns:a16="http://schemas.microsoft.com/office/drawing/2014/main" id="{88224AA5-D204-01C5-70F2-E11BF5A8E8EF}"/>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1" name="Top left">
              <a:extLst>
                <a:ext uri="{FF2B5EF4-FFF2-40B4-BE49-F238E27FC236}">
                  <a16:creationId xmlns:a16="http://schemas.microsoft.com/office/drawing/2014/main" id="{020B9E8F-6A30-F22C-74F3-901044A2D46E}"/>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cxnSp>
        <p:nvCxnSpPr>
          <p:cNvPr id="19" name="Straight Connector 18">
            <a:extLst>
              <a:ext uri="{FF2B5EF4-FFF2-40B4-BE49-F238E27FC236}">
                <a16:creationId xmlns:a16="http://schemas.microsoft.com/office/drawing/2014/main" id="{84C86356-ABE7-E4D8-BCE8-FE4BE2346EA5}"/>
              </a:ext>
            </a:extLst>
          </p:cNvPr>
          <p:cNvCxnSpPr>
            <a:cxnSpLocks/>
          </p:cNvCxnSpPr>
          <p:nvPr userDrawn="1"/>
        </p:nvCxnSpPr>
        <p:spPr>
          <a:xfrm>
            <a:off x="382059" y="3473622"/>
            <a:ext cx="460901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32012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4D501EC-79CD-0326-3B8E-3EB52C30C6A3}"/>
              </a:ext>
            </a:extLst>
          </p:cNvPr>
          <p:cNvCxnSpPr>
            <a:cxnSpLocks/>
          </p:cNvCxnSpPr>
          <p:nvPr/>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31A478F5-493D-A55D-5144-A4F5E78B14D6}"/>
              </a:ext>
            </a:extLst>
          </p:cNvPr>
          <p:cNvSpPr>
            <a:spLocks noGrp="1"/>
          </p:cNvSpPr>
          <p:nvPr>
            <p:ph type="title" hasCustomPrompt="1"/>
          </p:nvPr>
        </p:nvSpPr>
        <p:spPr>
          <a:xfrm>
            <a:off x="382059" y="343533"/>
            <a:ext cx="10818281" cy="547716"/>
          </a:xfrm>
          <a:prstGeom prst="rect">
            <a:avLst/>
          </a:prstGeom>
        </p:spPr>
        <p:txBody>
          <a:bodyPr anchor="ctr">
            <a:normAutofit/>
          </a:bodyPr>
          <a:lstStyle>
            <a:lvl1pPr>
              <a:defRPr sz="3200">
                <a:solidFill>
                  <a:schemeClr val="tx1">
                    <a:lumMod val="90000"/>
                    <a:lumOff val="10000"/>
                  </a:schemeClr>
                </a:solidFill>
              </a:defRPr>
            </a:lvl1pPr>
          </a:lstStyle>
          <a:p>
            <a:r>
              <a:rPr lang="en-US"/>
              <a:t>Title Only</a:t>
            </a:r>
          </a:p>
        </p:txBody>
      </p:sp>
      <p:cxnSp>
        <p:nvCxnSpPr>
          <p:cNvPr id="4" name="Straight Connector 3">
            <a:extLst>
              <a:ext uri="{FF2B5EF4-FFF2-40B4-BE49-F238E27FC236}">
                <a16:creationId xmlns:a16="http://schemas.microsoft.com/office/drawing/2014/main" id="{82CB7DF2-6C09-5949-BCFD-B2262C5411EB}"/>
              </a:ext>
            </a:extLst>
          </p:cNvPr>
          <p:cNvCxnSpPr>
            <a:cxnSpLocks/>
          </p:cNvCxnSpPr>
          <p:nvPr userDrawn="1"/>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7510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DEB9BF-FDF0-1466-F2A4-588E8F795D42}"/>
              </a:ext>
            </a:extLst>
          </p:cNvPr>
          <p:cNvSpPr>
            <a:spLocks noGrp="1"/>
          </p:cNvSpPr>
          <p:nvPr>
            <p:ph idx="1" hasCustomPrompt="1"/>
          </p:nvPr>
        </p:nvSpPr>
        <p:spPr>
          <a:xfrm>
            <a:off x="381001" y="1446838"/>
            <a:ext cx="10858500" cy="4839662"/>
          </a:xfrm>
          <a:prstGeom prst="rect">
            <a:avLst/>
          </a:prstGeom>
        </p:spPr>
        <p:txBody>
          <a:bodyPr/>
          <a:lstStyle>
            <a:lvl1pPr marL="285750" indent="-285750">
              <a:buFont typeface="Wingdings" pitchFamily="2" charset="2"/>
              <a:buChar char="§"/>
              <a:defRPr/>
            </a:lvl1pPr>
          </a:lstStyle>
          <a:p>
            <a:r>
              <a:rPr lang="en-US">
                <a:effectLst/>
                <a:latin typeface="Helvetica Neue" panose="02000503000000020004" pitchFamily="2" charset="0"/>
              </a:rPr>
              <a:t>Interface is a global leader in modular flooring, offering an integrated collection of carpet tiles and resilient flooring that includes luxury vinyl tile (LVT) and </a:t>
            </a:r>
            <a:r>
              <a:rPr lang="en-US" err="1">
                <a:effectLst/>
                <a:latin typeface="Helvetica Neue" panose="02000503000000020004" pitchFamily="2" charset="0"/>
              </a:rPr>
              <a:t>nora</a:t>
            </a:r>
            <a:r>
              <a:rPr lang="en-US">
                <a:effectLst/>
                <a:latin typeface="Helvetica Neue" panose="02000503000000020004" pitchFamily="2" charset="0"/>
              </a:rPr>
              <a:t>® rubber flooring.</a:t>
            </a:r>
          </a:p>
          <a:p>
            <a:r>
              <a:rPr lang="en-US">
                <a:effectLst/>
                <a:latin typeface="Helvetica Neue" panose="02000503000000020004" pitchFamily="2" charset="0"/>
              </a:rPr>
              <a:t>It began in 1973 when our founder, Ray Anderson, saw a carpet tile in Europe and recognized its future potential in modern offices. He introduced the concept to America and started a commercial flooring revolution that would spread around the world.</a:t>
            </a:r>
          </a:p>
          <a:p>
            <a:r>
              <a:rPr lang="en-US">
                <a:effectLst/>
                <a:latin typeface="Helvetica Neue" panose="02000503000000020004" pitchFamily="2" charset="0"/>
              </a:rPr>
              <a:t>At Interface, we live our dream jobs every day. We’re problem-solvers, dreamers, scientists, designers and trailblazers. We might be spread all over the world, but we work as one with a shared vision and shared values that make us all proud to be part of a company that is doing well by doing good.</a:t>
            </a:r>
          </a:p>
          <a:p>
            <a:r>
              <a:rPr lang="en-US">
                <a:effectLst/>
                <a:latin typeface="Helvetica Neue" panose="02000503000000020004" pitchFamily="2" charset="0"/>
              </a:rPr>
              <a:t>That means there’s always work to be done and undone. Rules to be made and broken. We have good days and some tough ones, too. But it’s worth it. Because when we succeed, we help change the lives of everyone using our products, as well as many who don’t yet.</a:t>
            </a:r>
          </a:p>
          <a:p>
            <a:pPr marL="0" marR="0" lvl="0" indent="-323850" algn="l" defTabSz="914400" rtl="0" eaLnBrk="1" fontAlgn="t" latinLnBrk="0" hangingPunct="1">
              <a:lnSpc>
                <a:spcPct val="100000"/>
              </a:lnSpc>
              <a:spcBef>
                <a:spcPts val="1000"/>
              </a:spcBef>
              <a:spcAft>
                <a:spcPts val="300"/>
              </a:spcAft>
              <a:buClrTx/>
              <a:buSzTx/>
              <a:buFont typeface="Wingdings" pitchFamily="2" charset="2"/>
              <a:buChar char="§"/>
              <a:tabLst/>
              <a:defRPr/>
            </a:pPr>
            <a:endParaRPr lang="en-US"/>
          </a:p>
        </p:txBody>
      </p:sp>
      <p:cxnSp>
        <p:nvCxnSpPr>
          <p:cNvPr id="5" name="Straight Connector 4">
            <a:extLst>
              <a:ext uri="{FF2B5EF4-FFF2-40B4-BE49-F238E27FC236}">
                <a16:creationId xmlns:a16="http://schemas.microsoft.com/office/drawing/2014/main" id="{B3AE6493-C00C-0619-785B-E4952C89D133}"/>
              </a:ext>
            </a:extLst>
          </p:cNvPr>
          <p:cNvCxnSpPr>
            <a:cxnSpLocks/>
          </p:cNvCxnSpPr>
          <p:nvPr/>
        </p:nvCxnSpPr>
        <p:spPr>
          <a:xfrm>
            <a:off x="381004" y="984330"/>
            <a:ext cx="10819336"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5875327-DB9F-D9DE-BD7B-34189A1FD4D1}"/>
              </a:ext>
            </a:extLst>
          </p:cNvPr>
          <p:cNvSpPr>
            <a:spLocks noGrp="1"/>
          </p:cNvSpPr>
          <p:nvPr>
            <p:ph type="title" hasCustomPrompt="1"/>
          </p:nvPr>
        </p:nvSpPr>
        <p:spPr>
          <a:xfrm>
            <a:off x="381001" y="343533"/>
            <a:ext cx="10858500" cy="547716"/>
          </a:xfrm>
          <a:prstGeom prst="rect">
            <a:avLst/>
          </a:prstGeom>
        </p:spPr>
        <p:txBody>
          <a:bodyPr anchor="ctr">
            <a:normAutofit/>
          </a:bodyPr>
          <a:lstStyle>
            <a:lvl1pPr>
              <a:defRPr sz="3200"/>
            </a:lvl1pPr>
          </a:lstStyle>
          <a:p>
            <a:r>
              <a:rPr lang="en-US"/>
              <a:t>Title and Content</a:t>
            </a:r>
          </a:p>
        </p:txBody>
      </p:sp>
      <p:cxnSp>
        <p:nvCxnSpPr>
          <p:cNvPr id="4" name="Straight Connector 3">
            <a:extLst>
              <a:ext uri="{FF2B5EF4-FFF2-40B4-BE49-F238E27FC236}">
                <a16:creationId xmlns:a16="http://schemas.microsoft.com/office/drawing/2014/main" id="{E4ED5129-C32B-FB1B-1D2B-7E39FB02098F}"/>
              </a:ext>
            </a:extLst>
          </p:cNvPr>
          <p:cNvCxnSpPr>
            <a:cxnSpLocks/>
          </p:cNvCxnSpPr>
          <p:nvPr userDrawn="1"/>
        </p:nvCxnSpPr>
        <p:spPr>
          <a:xfrm>
            <a:off x="381004" y="984330"/>
            <a:ext cx="10819336"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5041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lumn">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382059" y="343533"/>
            <a:ext cx="10818281" cy="547716"/>
          </a:xfrm>
          <a:prstGeom prst="rect">
            <a:avLst/>
          </a:prstGeom>
        </p:spPr>
        <p:txBody>
          <a:bodyPr anchor="ctr">
            <a:normAutofit/>
          </a:bodyPr>
          <a:lstStyle>
            <a:lvl1pPr>
              <a:defRPr sz="3200"/>
            </a:lvl1pPr>
          </a:lstStyle>
          <a:p>
            <a:r>
              <a:rPr lang="en-US"/>
              <a:t>Two Column Layout</a:t>
            </a:r>
          </a:p>
        </p:txBody>
      </p:sp>
      <p:sp>
        <p:nvSpPr>
          <p:cNvPr id="2" name="Content Placeholder 3">
            <a:extLst>
              <a:ext uri="{FF2B5EF4-FFF2-40B4-BE49-F238E27FC236}">
                <a16:creationId xmlns:a16="http://schemas.microsoft.com/office/drawing/2014/main" id="{BFE71EF5-3D5D-0A2D-58C0-9366CBFDFC4C}"/>
              </a:ext>
            </a:extLst>
          </p:cNvPr>
          <p:cNvSpPr>
            <a:spLocks noGrp="1"/>
          </p:cNvSpPr>
          <p:nvPr>
            <p:ph sz="half" idx="2"/>
          </p:nvPr>
        </p:nvSpPr>
        <p:spPr>
          <a:xfrm>
            <a:off x="391923" y="1471452"/>
            <a:ext cx="5132577" cy="481504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5">
            <a:extLst>
              <a:ext uri="{FF2B5EF4-FFF2-40B4-BE49-F238E27FC236}">
                <a16:creationId xmlns:a16="http://schemas.microsoft.com/office/drawing/2014/main" id="{29BA31B1-FF4C-EACD-B783-14AC984E65EE}"/>
              </a:ext>
            </a:extLst>
          </p:cNvPr>
          <p:cNvSpPr>
            <a:spLocks noGrp="1"/>
          </p:cNvSpPr>
          <p:nvPr>
            <p:ph sz="quarter" idx="4"/>
          </p:nvPr>
        </p:nvSpPr>
        <p:spPr>
          <a:xfrm>
            <a:off x="6096000" y="1471452"/>
            <a:ext cx="5143500" cy="481504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B41EDBFF-DBC7-C032-F8E9-EF9CCF7848BA}"/>
              </a:ext>
            </a:extLst>
          </p:cNvPr>
          <p:cNvCxnSpPr>
            <a:cxnSpLocks/>
          </p:cNvCxnSpPr>
          <p:nvPr userDrawn="1"/>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30796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wo Column w/ Headline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DCE0668-E266-2408-9497-33E56ADEE65E}"/>
              </a:ext>
            </a:extLst>
          </p:cNvPr>
          <p:cNvSpPr>
            <a:spLocks noGrp="1"/>
          </p:cNvSpPr>
          <p:nvPr>
            <p:ph type="body" idx="1"/>
          </p:nvPr>
        </p:nvSpPr>
        <p:spPr>
          <a:xfrm>
            <a:off x="391923" y="1185864"/>
            <a:ext cx="5132577" cy="547696"/>
          </a:xfrm>
          <a:prstGeom prst="rect">
            <a:avLst/>
          </a:prstGeom>
        </p:spPr>
        <p:txBody>
          <a:bodyPr anchor="b">
            <a:normAutofit/>
          </a:bodyPr>
          <a:lstStyle>
            <a:lvl1pPr marL="0" indent="0">
              <a:buNone/>
              <a:defRPr sz="1600" b="1">
                <a:solidFill>
                  <a:schemeClr val="tx1">
                    <a:lumMod val="90000"/>
                    <a:lumOff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79EADC-5B86-8058-9F79-FBC69D3AFBE8}"/>
              </a:ext>
            </a:extLst>
          </p:cNvPr>
          <p:cNvSpPr>
            <a:spLocks noGrp="1"/>
          </p:cNvSpPr>
          <p:nvPr>
            <p:ph sz="half" idx="2"/>
          </p:nvPr>
        </p:nvSpPr>
        <p:spPr>
          <a:xfrm>
            <a:off x="391923" y="1900246"/>
            <a:ext cx="5132577" cy="438625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C060B6-D3F8-CC23-D7D4-FBD01B2D95F5}"/>
              </a:ext>
            </a:extLst>
          </p:cNvPr>
          <p:cNvSpPr>
            <a:spLocks noGrp="1"/>
          </p:cNvSpPr>
          <p:nvPr>
            <p:ph type="body" sz="quarter" idx="3"/>
          </p:nvPr>
        </p:nvSpPr>
        <p:spPr>
          <a:xfrm>
            <a:off x="6096000" y="1185864"/>
            <a:ext cx="5143500" cy="547707"/>
          </a:xfrm>
          <a:prstGeom prst="rect">
            <a:avLst/>
          </a:prstGeom>
        </p:spPr>
        <p:txBody>
          <a:bodyPr anchor="b">
            <a:normAutofit/>
          </a:bodyPr>
          <a:lstStyle>
            <a:lvl1pPr marL="0" indent="0">
              <a:buNone/>
              <a:defRPr sz="1600" b="1">
                <a:solidFill>
                  <a:schemeClr val="tx1">
                    <a:lumMod val="90000"/>
                    <a:lumOff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4388C7-DEC9-AA37-7910-B3975639AC6C}"/>
              </a:ext>
            </a:extLst>
          </p:cNvPr>
          <p:cNvSpPr>
            <a:spLocks noGrp="1"/>
          </p:cNvSpPr>
          <p:nvPr>
            <p:ph sz="quarter" idx="4"/>
          </p:nvPr>
        </p:nvSpPr>
        <p:spPr>
          <a:xfrm>
            <a:off x="6096000" y="1900246"/>
            <a:ext cx="5143500" cy="438625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A0BAFCBA-5EC2-A105-705E-D70A00B540BD}"/>
              </a:ext>
            </a:extLst>
          </p:cNvPr>
          <p:cNvCxnSpPr>
            <a:cxnSpLocks/>
          </p:cNvCxnSpPr>
          <p:nvPr/>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52AD47C1-70D9-6857-CE8F-476EC39F29D9}"/>
              </a:ext>
            </a:extLst>
          </p:cNvPr>
          <p:cNvSpPr>
            <a:spLocks noGrp="1"/>
          </p:cNvSpPr>
          <p:nvPr>
            <p:ph type="title" hasCustomPrompt="1"/>
          </p:nvPr>
        </p:nvSpPr>
        <p:spPr>
          <a:xfrm>
            <a:off x="382059" y="343533"/>
            <a:ext cx="10818281" cy="547716"/>
          </a:xfrm>
          <a:prstGeom prst="rect">
            <a:avLst/>
          </a:prstGeom>
        </p:spPr>
        <p:txBody>
          <a:bodyPr anchor="ctr">
            <a:normAutofit/>
          </a:bodyPr>
          <a:lstStyle>
            <a:lvl1pPr>
              <a:defRPr sz="3200"/>
            </a:lvl1pPr>
          </a:lstStyle>
          <a:p>
            <a:r>
              <a:rPr lang="en-US"/>
              <a:t>Two Column Layout w/ Headlines</a:t>
            </a:r>
          </a:p>
        </p:txBody>
      </p:sp>
      <p:cxnSp>
        <p:nvCxnSpPr>
          <p:cNvPr id="7" name="Straight Connector 6">
            <a:extLst>
              <a:ext uri="{FF2B5EF4-FFF2-40B4-BE49-F238E27FC236}">
                <a16:creationId xmlns:a16="http://schemas.microsoft.com/office/drawing/2014/main" id="{66B192FE-7BA7-D4B2-371B-D2AD6EFFE606}"/>
              </a:ext>
            </a:extLst>
          </p:cNvPr>
          <p:cNvCxnSpPr>
            <a:cxnSpLocks/>
          </p:cNvCxnSpPr>
          <p:nvPr userDrawn="1"/>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50715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hree Column">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382059" y="343533"/>
            <a:ext cx="10818281" cy="547716"/>
          </a:xfrm>
          <a:prstGeom prst="rect">
            <a:avLst/>
          </a:prstGeom>
        </p:spPr>
        <p:txBody>
          <a:bodyPr anchor="ctr">
            <a:normAutofit/>
          </a:bodyPr>
          <a:lstStyle>
            <a:lvl1pPr>
              <a:defRPr sz="3200"/>
            </a:lvl1pPr>
          </a:lstStyle>
          <a:p>
            <a:r>
              <a:rPr lang="en-US"/>
              <a:t>Three Column Layout</a:t>
            </a:r>
          </a:p>
        </p:txBody>
      </p:sp>
      <p:sp>
        <p:nvSpPr>
          <p:cNvPr id="6" name="Content Placeholder 2">
            <a:extLst>
              <a:ext uri="{FF2B5EF4-FFF2-40B4-BE49-F238E27FC236}">
                <a16:creationId xmlns:a16="http://schemas.microsoft.com/office/drawing/2014/main" id="{7D561BCF-F4D7-2804-8B4F-4BD0B484DF40}"/>
              </a:ext>
            </a:extLst>
          </p:cNvPr>
          <p:cNvSpPr>
            <a:spLocks noGrp="1"/>
          </p:cNvSpPr>
          <p:nvPr>
            <p:ph sz="half" idx="1"/>
          </p:nvPr>
        </p:nvSpPr>
        <p:spPr>
          <a:xfrm>
            <a:off x="382059" y="1371602"/>
            <a:ext cx="3264863" cy="4876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397107E6-249A-5E75-2134-1943539D934B}"/>
              </a:ext>
            </a:extLst>
          </p:cNvPr>
          <p:cNvSpPr>
            <a:spLocks noGrp="1"/>
          </p:cNvSpPr>
          <p:nvPr>
            <p:ph sz="half" idx="11"/>
          </p:nvPr>
        </p:nvSpPr>
        <p:spPr>
          <a:xfrm>
            <a:off x="4092617" y="1371601"/>
            <a:ext cx="3264863" cy="4876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FCE7098D-8B50-35A9-F4A1-7E845171AED8}"/>
              </a:ext>
            </a:extLst>
          </p:cNvPr>
          <p:cNvSpPr>
            <a:spLocks noGrp="1"/>
          </p:cNvSpPr>
          <p:nvPr>
            <p:ph sz="half" idx="12"/>
          </p:nvPr>
        </p:nvSpPr>
        <p:spPr>
          <a:xfrm>
            <a:off x="7813039" y="1371601"/>
            <a:ext cx="3264863" cy="4876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2E07EFCE-4FCF-BCD1-DF9C-CDD7C42DA83D}"/>
              </a:ext>
            </a:extLst>
          </p:cNvPr>
          <p:cNvCxnSpPr>
            <a:cxnSpLocks/>
          </p:cNvCxnSpPr>
          <p:nvPr userDrawn="1"/>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01665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hree Column w/ Headlin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794C6A-D86F-0676-AAF2-8116CBB8C260}"/>
              </a:ext>
            </a:extLst>
          </p:cNvPr>
          <p:cNvSpPr>
            <a:spLocks noGrp="1"/>
          </p:cNvSpPr>
          <p:nvPr>
            <p:ph sz="half" idx="1"/>
          </p:nvPr>
        </p:nvSpPr>
        <p:spPr>
          <a:xfrm>
            <a:off x="382059" y="2103258"/>
            <a:ext cx="3264863" cy="410704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382059" y="343533"/>
            <a:ext cx="10818281" cy="547716"/>
          </a:xfrm>
          <a:prstGeom prst="rect">
            <a:avLst/>
          </a:prstGeom>
        </p:spPr>
        <p:txBody>
          <a:bodyPr anchor="ctr">
            <a:normAutofit/>
          </a:bodyPr>
          <a:lstStyle>
            <a:lvl1pPr>
              <a:defRPr sz="3200"/>
            </a:lvl1pPr>
          </a:lstStyle>
          <a:p>
            <a:r>
              <a:rPr lang="en-US"/>
              <a:t>Three Column Layout w/ Headlines</a:t>
            </a:r>
          </a:p>
        </p:txBody>
      </p:sp>
      <p:sp>
        <p:nvSpPr>
          <p:cNvPr id="2" name="Content Placeholder 2">
            <a:extLst>
              <a:ext uri="{FF2B5EF4-FFF2-40B4-BE49-F238E27FC236}">
                <a16:creationId xmlns:a16="http://schemas.microsoft.com/office/drawing/2014/main" id="{D69D52B5-271C-6810-CEC0-3EEF7FB11634}"/>
              </a:ext>
            </a:extLst>
          </p:cNvPr>
          <p:cNvSpPr>
            <a:spLocks noGrp="1"/>
          </p:cNvSpPr>
          <p:nvPr>
            <p:ph sz="half" idx="11"/>
          </p:nvPr>
        </p:nvSpPr>
        <p:spPr>
          <a:xfrm>
            <a:off x="4092617" y="2103257"/>
            <a:ext cx="3264863" cy="410704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470B7A79-B80A-1041-77BC-00D06C26DB7C}"/>
              </a:ext>
            </a:extLst>
          </p:cNvPr>
          <p:cNvSpPr>
            <a:spLocks noGrp="1"/>
          </p:cNvSpPr>
          <p:nvPr>
            <p:ph sz="half" idx="12"/>
          </p:nvPr>
        </p:nvSpPr>
        <p:spPr>
          <a:xfrm>
            <a:off x="7813039" y="2103257"/>
            <a:ext cx="3264863" cy="410704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34A32EB6-9B6E-E3CE-B59C-610DAD0D3CDD}"/>
              </a:ext>
            </a:extLst>
          </p:cNvPr>
          <p:cNvSpPr>
            <a:spLocks noGrp="1"/>
          </p:cNvSpPr>
          <p:nvPr>
            <p:ph type="body" idx="13"/>
          </p:nvPr>
        </p:nvSpPr>
        <p:spPr>
          <a:xfrm>
            <a:off x="391923" y="1354029"/>
            <a:ext cx="3264863" cy="547696"/>
          </a:xfrm>
          <a:prstGeom prst="rect">
            <a:avLst/>
          </a:prstGeom>
        </p:spPr>
        <p:txBody>
          <a:bodyPr anchor="b">
            <a:normAutofit/>
          </a:bodyPr>
          <a:lstStyle>
            <a:lvl1pPr marL="0" indent="0">
              <a:buNone/>
              <a:defRPr sz="1600" b="1">
                <a:solidFill>
                  <a:schemeClr val="tx1">
                    <a:lumMod val="90000"/>
                    <a:lumOff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2">
            <a:extLst>
              <a:ext uri="{FF2B5EF4-FFF2-40B4-BE49-F238E27FC236}">
                <a16:creationId xmlns:a16="http://schemas.microsoft.com/office/drawing/2014/main" id="{49788BFE-774C-CAC3-3793-E7B5E98AF204}"/>
              </a:ext>
            </a:extLst>
          </p:cNvPr>
          <p:cNvSpPr>
            <a:spLocks noGrp="1"/>
          </p:cNvSpPr>
          <p:nvPr>
            <p:ph type="body" idx="14"/>
          </p:nvPr>
        </p:nvSpPr>
        <p:spPr>
          <a:xfrm>
            <a:off x="4092617" y="1357080"/>
            <a:ext cx="3264863" cy="547696"/>
          </a:xfrm>
          <a:prstGeom prst="rect">
            <a:avLst/>
          </a:prstGeom>
        </p:spPr>
        <p:txBody>
          <a:bodyPr anchor="b">
            <a:normAutofit/>
          </a:bodyPr>
          <a:lstStyle>
            <a:lvl1pPr marL="0" indent="0">
              <a:buNone/>
              <a:defRPr sz="1600" b="1">
                <a:solidFill>
                  <a:schemeClr val="tx1">
                    <a:lumMod val="90000"/>
                    <a:lumOff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Text Placeholder 2">
            <a:extLst>
              <a:ext uri="{FF2B5EF4-FFF2-40B4-BE49-F238E27FC236}">
                <a16:creationId xmlns:a16="http://schemas.microsoft.com/office/drawing/2014/main" id="{573E5B75-0E3E-A21B-EF13-D9140A7DCB0B}"/>
              </a:ext>
            </a:extLst>
          </p:cNvPr>
          <p:cNvSpPr>
            <a:spLocks noGrp="1"/>
          </p:cNvSpPr>
          <p:nvPr>
            <p:ph type="body" idx="15"/>
          </p:nvPr>
        </p:nvSpPr>
        <p:spPr>
          <a:xfrm>
            <a:off x="7813039" y="1354029"/>
            <a:ext cx="3264863" cy="547696"/>
          </a:xfrm>
          <a:prstGeom prst="rect">
            <a:avLst/>
          </a:prstGeom>
        </p:spPr>
        <p:txBody>
          <a:bodyPr anchor="b">
            <a:normAutofit/>
          </a:bodyPr>
          <a:lstStyle>
            <a:lvl1pPr marL="0" indent="0">
              <a:buNone/>
              <a:defRPr sz="1600" b="1">
                <a:solidFill>
                  <a:schemeClr val="tx1">
                    <a:lumMod val="90000"/>
                    <a:lumOff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10" name="Straight Connector 9">
            <a:extLst>
              <a:ext uri="{FF2B5EF4-FFF2-40B4-BE49-F238E27FC236}">
                <a16:creationId xmlns:a16="http://schemas.microsoft.com/office/drawing/2014/main" id="{1FA43A4F-92A0-9E07-1C05-0AA4CDD641C7}"/>
              </a:ext>
            </a:extLst>
          </p:cNvPr>
          <p:cNvCxnSpPr>
            <a:cxnSpLocks/>
          </p:cNvCxnSpPr>
          <p:nvPr userDrawn="1"/>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84618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wo Column Dark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47716"/>
          </a:xfrm>
          <a:prstGeom prst="rect">
            <a:avLst/>
          </a:prstGeom>
        </p:spPr>
        <p:txBody>
          <a:bodyPr anchor="ctr">
            <a:normAutofit/>
          </a:bodyPr>
          <a:lstStyle>
            <a:lvl1pPr>
              <a:defRPr sz="3200"/>
            </a:lvl1pPr>
          </a:lstStyle>
          <a:p>
            <a:r>
              <a:rPr lang="en-US"/>
              <a:t>Two Column - Dark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3D282AEE-6B7B-A1EB-A430-589782CDA1C7}"/>
              </a:ext>
            </a:extLst>
          </p:cNvPr>
          <p:cNvSpPr>
            <a:spLocks noGrp="1"/>
          </p:cNvSpPr>
          <p:nvPr>
            <p:ph sz="half" idx="11"/>
          </p:nvPr>
        </p:nvSpPr>
        <p:spPr>
          <a:xfrm>
            <a:off x="515907" y="3015573"/>
            <a:ext cx="5213145"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136C6581-6CA1-932C-4D0C-ECCB34C5CDDB}"/>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Rectangle 6">
            <a:extLst>
              <a:ext uri="{FF2B5EF4-FFF2-40B4-BE49-F238E27FC236}">
                <a16:creationId xmlns:a16="http://schemas.microsoft.com/office/drawing/2014/main" id="{66DBB943-2CCD-A724-A9D3-DF0D699B3E17}"/>
              </a:ext>
            </a:extLst>
          </p:cNvPr>
          <p:cNvSpPr/>
          <p:nvPr userDrawn="1"/>
        </p:nvSpPr>
        <p:spPr>
          <a:xfrm>
            <a:off x="0" y="1309944"/>
            <a:ext cx="11324324" cy="147974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A60FFAAE-6B54-DEE9-380E-0C2A933AD63D}"/>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6023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Column Cool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47716"/>
          </a:xfrm>
          <a:prstGeom prst="rect">
            <a:avLst/>
          </a:prstGeom>
        </p:spPr>
        <p:txBody>
          <a:bodyPr anchor="ctr">
            <a:normAutofit/>
          </a:bodyPr>
          <a:lstStyle>
            <a:lvl1pPr>
              <a:defRPr sz="3200"/>
            </a:lvl1pPr>
          </a:lstStyle>
          <a:p>
            <a:r>
              <a:rPr lang="en-US"/>
              <a:t>Two Column - Cool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3D282AEE-6B7B-A1EB-A430-589782CDA1C7}"/>
              </a:ext>
            </a:extLst>
          </p:cNvPr>
          <p:cNvSpPr>
            <a:spLocks noGrp="1"/>
          </p:cNvSpPr>
          <p:nvPr>
            <p:ph sz="half" idx="11"/>
          </p:nvPr>
        </p:nvSpPr>
        <p:spPr>
          <a:xfrm>
            <a:off x="515907" y="3015573"/>
            <a:ext cx="5213145"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136C6581-6CA1-932C-4D0C-ECCB34C5CDDB}"/>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Rectangle 6">
            <a:extLst>
              <a:ext uri="{FF2B5EF4-FFF2-40B4-BE49-F238E27FC236}">
                <a16:creationId xmlns:a16="http://schemas.microsoft.com/office/drawing/2014/main" id="{4347398B-4632-A8FD-953A-9E26E67D2365}"/>
              </a:ext>
            </a:extLst>
          </p:cNvPr>
          <p:cNvSpPr/>
          <p:nvPr userDrawn="1"/>
        </p:nvSpPr>
        <p:spPr>
          <a:xfrm>
            <a:off x="0" y="1309944"/>
            <a:ext cx="11324324" cy="14797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74DFCD6D-4CE4-2CAA-371A-4DCA48C10571}"/>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6735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wo Column Warm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47716"/>
          </a:xfrm>
          <a:prstGeom prst="rect">
            <a:avLst/>
          </a:prstGeom>
        </p:spPr>
        <p:txBody>
          <a:bodyPr anchor="ctr">
            <a:normAutofit/>
          </a:bodyPr>
          <a:lstStyle>
            <a:lvl1pPr>
              <a:defRPr sz="3200"/>
            </a:lvl1pPr>
          </a:lstStyle>
          <a:p>
            <a:r>
              <a:rPr lang="en-US"/>
              <a:t>Two Column - Warm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3D282AEE-6B7B-A1EB-A430-589782CDA1C7}"/>
              </a:ext>
            </a:extLst>
          </p:cNvPr>
          <p:cNvSpPr>
            <a:spLocks noGrp="1"/>
          </p:cNvSpPr>
          <p:nvPr>
            <p:ph sz="half" idx="11"/>
          </p:nvPr>
        </p:nvSpPr>
        <p:spPr>
          <a:xfrm>
            <a:off x="515907" y="3015573"/>
            <a:ext cx="5213145"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136C6581-6CA1-932C-4D0C-ECCB34C5CDDB}"/>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Rectangle 6">
            <a:extLst>
              <a:ext uri="{FF2B5EF4-FFF2-40B4-BE49-F238E27FC236}">
                <a16:creationId xmlns:a16="http://schemas.microsoft.com/office/drawing/2014/main" id="{3EDB55EE-7458-C7B4-5696-D949C8C78566}"/>
              </a:ext>
            </a:extLst>
          </p:cNvPr>
          <p:cNvSpPr/>
          <p:nvPr userDrawn="1"/>
        </p:nvSpPr>
        <p:spPr>
          <a:xfrm>
            <a:off x="0" y="1309944"/>
            <a:ext cx="11324324" cy="147974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3CDC9D1E-6E91-66F8-1E6C-0B8DCB58E54F}"/>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36138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wo Column Magent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47716"/>
          </a:xfrm>
          <a:prstGeom prst="rect">
            <a:avLst/>
          </a:prstGeom>
        </p:spPr>
        <p:txBody>
          <a:bodyPr anchor="ctr">
            <a:normAutofit/>
          </a:bodyPr>
          <a:lstStyle>
            <a:lvl1pPr>
              <a:defRPr sz="3200"/>
            </a:lvl1pPr>
          </a:lstStyle>
          <a:p>
            <a:r>
              <a:rPr lang="en-US"/>
              <a:t>Two Column - Magenta</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rgbClr val="FF8A8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Picture Placeholder 2">
            <a:extLst>
              <a:ext uri="{FF2B5EF4-FFF2-40B4-BE49-F238E27FC236}">
                <a16:creationId xmlns:a16="http://schemas.microsoft.com/office/drawing/2014/main" id="{136C6581-6CA1-932C-4D0C-ECCB34C5CDDB}"/>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Content Placeholder 3">
            <a:extLst>
              <a:ext uri="{FF2B5EF4-FFF2-40B4-BE49-F238E27FC236}">
                <a16:creationId xmlns:a16="http://schemas.microsoft.com/office/drawing/2014/main" id="{78E1ED49-9781-E48E-EEF5-40389F6F5FAF}"/>
              </a:ext>
            </a:extLst>
          </p:cNvPr>
          <p:cNvSpPr>
            <a:spLocks noGrp="1"/>
          </p:cNvSpPr>
          <p:nvPr>
            <p:ph sz="half" idx="11"/>
          </p:nvPr>
        </p:nvSpPr>
        <p:spPr>
          <a:xfrm>
            <a:off x="515907" y="3015573"/>
            <a:ext cx="5213145"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E451462B-72D8-3823-448A-ABB168436F6A}"/>
              </a:ext>
            </a:extLst>
          </p:cNvPr>
          <p:cNvSpPr/>
          <p:nvPr userDrawn="1"/>
        </p:nvSpPr>
        <p:spPr>
          <a:xfrm>
            <a:off x="0" y="1309944"/>
            <a:ext cx="11324324" cy="147974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508F5E53-91AE-6901-C0EC-DD07CD40DD67}"/>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08992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wo Column Rus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47716"/>
          </a:xfrm>
          <a:prstGeom prst="rect">
            <a:avLst/>
          </a:prstGeom>
        </p:spPr>
        <p:txBody>
          <a:bodyPr anchor="ctr">
            <a:normAutofit/>
          </a:bodyPr>
          <a:lstStyle>
            <a:lvl1pPr>
              <a:defRPr sz="3200"/>
            </a:lvl1pPr>
          </a:lstStyle>
          <a:p>
            <a:r>
              <a:rPr lang="en-US"/>
              <a:t>Two Column - Rust</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Picture Placeholder 2">
            <a:extLst>
              <a:ext uri="{FF2B5EF4-FFF2-40B4-BE49-F238E27FC236}">
                <a16:creationId xmlns:a16="http://schemas.microsoft.com/office/drawing/2014/main" id="{C184DAC2-1956-C4BF-C6EE-865787331F95}"/>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Content Placeholder 3">
            <a:extLst>
              <a:ext uri="{FF2B5EF4-FFF2-40B4-BE49-F238E27FC236}">
                <a16:creationId xmlns:a16="http://schemas.microsoft.com/office/drawing/2014/main" id="{5F14EE79-A7C3-5D2F-F0F0-138C9C81227A}"/>
              </a:ext>
            </a:extLst>
          </p:cNvPr>
          <p:cNvSpPr>
            <a:spLocks noGrp="1"/>
          </p:cNvSpPr>
          <p:nvPr>
            <p:ph sz="half" idx="11"/>
          </p:nvPr>
        </p:nvSpPr>
        <p:spPr>
          <a:xfrm>
            <a:off x="515907" y="3015573"/>
            <a:ext cx="5213145"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0BAB156B-4BEC-EE12-1675-424F96254B7C}"/>
              </a:ext>
            </a:extLst>
          </p:cNvPr>
          <p:cNvSpPr/>
          <p:nvPr userDrawn="1"/>
        </p:nvSpPr>
        <p:spPr>
          <a:xfrm>
            <a:off x="0" y="1309944"/>
            <a:ext cx="11324324" cy="14797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9E70CAA5-85B7-F020-07FF-1797D2A8A04B}"/>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2635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Column Musta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rgbClr val="715C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47716"/>
          </a:xfrm>
          <a:prstGeom prst="rect">
            <a:avLst/>
          </a:prstGeom>
        </p:spPr>
        <p:txBody>
          <a:bodyPr anchor="ctr">
            <a:normAutofit/>
          </a:bodyPr>
          <a:lstStyle>
            <a:lvl1pPr>
              <a:defRPr sz="3200"/>
            </a:lvl1pPr>
          </a:lstStyle>
          <a:p>
            <a:r>
              <a:rPr lang="en-US"/>
              <a:t>Two Column - Mustard</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rgbClr val="FCE8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3D282AEE-6B7B-A1EB-A430-589782CDA1C7}"/>
              </a:ext>
            </a:extLst>
          </p:cNvPr>
          <p:cNvSpPr>
            <a:spLocks noGrp="1"/>
          </p:cNvSpPr>
          <p:nvPr>
            <p:ph sz="half" idx="11"/>
          </p:nvPr>
        </p:nvSpPr>
        <p:spPr>
          <a:xfrm>
            <a:off x="515907" y="3015573"/>
            <a:ext cx="5213145" cy="3298073"/>
          </a:xfrm>
          <a:prstGeom prst="rect">
            <a:avLst/>
          </a:prstGeom>
        </p:spPr>
        <p:txBody>
          <a:bodyPr/>
          <a:lstStyle>
            <a:lvl1pPr>
              <a:buClr>
                <a:srgbClr val="715C2E"/>
              </a:buClr>
              <a:defRPr/>
            </a:lvl1pPr>
            <a:lvl2pPr>
              <a:buClr>
                <a:srgbClr val="715C2E"/>
              </a:buClr>
              <a:defRPr/>
            </a:lvl2pPr>
            <a:lvl3pPr>
              <a:buClr>
                <a:srgbClr val="715C2E"/>
              </a:buClr>
              <a:defRPr/>
            </a:lvl3pPr>
            <a:lvl4pPr>
              <a:buClr>
                <a:srgbClr val="715C2E"/>
              </a:buClr>
              <a:defRPr/>
            </a:lvl4pPr>
            <a:lvl5pPr>
              <a:buClr>
                <a:srgbClr val="715C2E"/>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136C6581-6CA1-932C-4D0C-ECCB34C5CDDB}"/>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Rectangle 6">
            <a:extLst>
              <a:ext uri="{FF2B5EF4-FFF2-40B4-BE49-F238E27FC236}">
                <a16:creationId xmlns:a16="http://schemas.microsoft.com/office/drawing/2014/main" id="{0235E64D-9D8F-0A41-17C1-A3D8A6B39CC2}"/>
              </a:ext>
            </a:extLst>
          </p:cNvPr>
          <p:cNvSpPr/>
          <p:nvPr userDrawn="1"/>
        </p:nvSpPr>
        <p:spPr>
          <a:xfrm>
            <a:off x="0" y="1309944"/>
            <a:ext cx="11324324" cy="1479749"/>
          </a:xfrm>
          <a:prstGeom prst="rect">
            <a:avLst/>
          </a:prstGeom>
          <a:solidFill>
            <a:srgbClr val="715C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9E69A8A6-6F76-D115-3C82-D62CE6775DBB}"/>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23311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wo Column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61183"/>
          </a:xfrm>
          <a:prstGeom prst="rect">
            <a:avLst/>
          </a:prstGeom>
        </p:spPr>
        <p:txBody>
          <a:bodyPr anchor="ctr">
            <a:normAutofit/>
          </a:bodyPr>
          <a:lstStyle>
            <a:lvl1pPr>
              <a:defRPr sz="3200"/>
            </a:lvl1pPr>
          </a:lstStyle>
          <a:p>
            <a:r>
              <a:rPr lang="en-US"/>
              <a:t>Two Column - Teal</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rgbClr val="39E2D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Picture Placeholder 2">
            <a:extLst>
              <a:ext uri="{FF2B5EF4-FFF2-40B4-BE49-F238E27FC236}">
                <a16:creationId xmlns:a16="http://schemas.microsoft.com/office/drawing/2014/main" id="{7392BA9F-442F-35AF-38FB-8837294248BF}"/>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Content Placeholder 3">
            <a:extLst>
              <a:ext uri="{FF2B5EF4-FFF2-40B4-BE49-F238E27FC236}">
                <a16:creationId xmlns:a16="http://schemas.microsoft.com/office/drawing/2014/main" id="{44639E35-B4B9-8038-FAB8-66C8FB026C30}"/>
              </a:ext>
            </a:extLst>
          </p:cNvPr>
          <p:cNvSpPr>
            <a:spLocks noGrp="1"/>
          </p:cNvSpPr>
          <p:nvPr>
            <p:ph sz="half" idx="11"/>
          </p:nvPr>
        </p:nvSpPr>
        <p:spPr>
          <a:xfrm>
            <a:off x="515907" y="3015573"/>
            <a:ext cx="5213145" cy="3298073"/>
          </a:xfrm>
          <a:prstGeom prst="rect">
            <a:avLst/>
          </a:prstGeo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05145E43-1CAD-386D-7708-671A468E440B}"/>
              </a:ext>
            </a:extLst>
          </p:cNvPr>
          <p:cNvSpPr/>
          <p:nvPr userDrawn="1"/>
        </p:nvSpPr>
        <p:spPr>
          <a:xfrm>
            <a:off x="0" y="1309944"/>
            <a:ext cx="11324324" cy="14797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A67481AB-3091-6AF5-7B3A-16A9D2925283}"/>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728058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wo Column P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47716"/>
          </a:xfrm>
          <a:prstGeom prst="rect">
            <a:avLst/>
          </a:prstGeom>
        </p:spPr>
        <p:txBody>
          <a:bodyPr anchor="ctr">
            <a:normAutofit/>
          </a:bodyPr>
          <a:lstStyle>
            <a:lvl1pPr>
              <a:defRPr sz="3200"/>
            </a:lvl1pPr>
          </a:lstStyle>
          <a:p>
            <a:r>
              <a:rPr lang="en-US"/>
              <a:t>Two Column - Pine</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rgbClr val="00CD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3D282AEE-6B7B-A1EB-A430-589782CDA1C7}"/>
              </a:ext>
            </a:extLst>
          </p:cNvPr>
          <p:cNvSpPr>
            <a:spLocks noGrp="1"/>
          </p:cNvSpPr>
          <p:nvPr>
            <p:ph sz="half" idx="11"/>
          </p:nvPr>
        </p:nvSpPr>
        <p:spPr>
          <a:xfrm>
            <a:off x="515907" y="3015573"/>
            <a:ext cx="5213145"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0E22DC1B-DDCC-B4CA-A3D9-E75A90291443}"/>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Rectangle 6">
            <a:extLst>
              <a:ext uri="{FF2B5EF4-FFF2-40B4-BE49-F238E27FC236}">
                <a16:creationId xmlns:a16="http://schemas.microsoft.com/office/drawing/2014/main" id="{149E1E64-14CD-D01A-5049-E2EF524DE9B1}"/>
              </a:ext>
            </a:extLst>
          </p:cNvPr>
          <p:cNvSpPr/>
          <p:nvPr userDrawn="1"/>
        </p:nvSpPr>
        <p:spPr>
          <a:xfrm>
            <a:off x="0" y="1309944"/>
            <a:ext cx="11324324" cy="147974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707BF06-CE1F-E325-828A-14FDE1C261C1}"/>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63826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Right Image Dark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87569" y="1021858"/>
            <a:ext cx="62180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6161457" cy="547716"/>
          </a:xfrm>
          <a:prstGeom prst="rect">
            <a:avLst/>
          </a:prstGeom>
        </p:spPr>
        <p:txBody>
          <a:bodyPr anchor="ctr">
            <a:normAutofit/>
          </a:bodyPr>
          <a:lstStyle>
            <a:lvl1pPr>
              <a:defRPr sz="3200"/>
            </a:lvl1pPr>
          </a:lstStyle>
          <a:p>
            <a:r>
              <a:rPr lang="en-US"/>
              <a:t>Image on Right – Dark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6113493"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Picture Placeholder 2">
            <a:extLst>
              <a:ext uri="{FF2B5EF4-FFF2-40B4-BE49-F238E27FC236}">
                <a16:creationId xmlns:a16="http://schemas.microsoft.com/office/drawing/2014/main" id="{8B3491FA-E62C-1782-DBE3-614FD3C35F2F}"/>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15907" y="3015573"/>
            <a:ext cx="6075393"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F0A716F0-08E3-5B82-72FC-F8548598B1C8}"/>
              </a:ext>
            </a:extLst>
          </p:cNvPr>
          <p:cNvSpPr/>
          <p:nvPr userDrawn="1"/>
        </p:nvSpPr>
        <p:spPr>
          <a:xfrm>
            <a:off x="0" y="1309944"/>
            <a:ext cx="11324324" cy="147974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F6A824D9-2BF2-31E4-5CC3-384FA7A9803D}"/>
              </a:ext>
            </a:extLst>
          </p:cNvPr>
          <p:cNvCxnSpPr>
            <a:cxnSpLocks/>
          </p:cNvCxnSpPr>
          <p:nvPr userDrawn="1"/>
        </p:nvCxnSpPr>
        <p:spPr>
          <a:xfrm>
            <a:off x="487569" y="1021858"/>
            <a:ext cx="62180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28834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Right Image Cool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6123357" cy="547716"/>
          </a:xfrm>
          <a:prstGeom prst="rect">
            <a:avLst/>
          </a:prstGeom>
        </p:spPr>
        <p:txBody>
          <a:bodyPr anchor="ctr">
            <a:normAutofit/>
          </a:bodyPr>
          <a:lstStyle>
            <a:lvl1pPr>
              <a:defRPr sz="3200"/>
            </a:lvl1pPr>
          </a:lstStyle>
          <a:p>
            <a:r>
              <a:rPr lang="en-US"/>
              <a:t>Image on Right – Cool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6113493"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Picture Placeholder 2">
            <a:extLst>
              <a:ext uri="{FF2B5EF4-FFF2-40B4-BE49-F238E27FC236}">
                <a16:creationId xmlns:a16="http://schemas.microsoft.com/office/drawing/2014/main" id="{B1CBCA27-0729-7832-EE0F-BF4051690A45}"/>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ontent Placeholder 3">
            <a:extLst>
              <a:ext uri="{FF2B5EF4-FFF2-40B4-BE49-F238E27FC236}">
                <a16:creationId xmlns:a16="http://schemas.microsoft.com/office/drawing/2014/main" id="{AB4CD54E-F428-308D-49A6-ACCA7B32E2DF}"/>
              </a:ext>
            </a:extLst>
          </p:cNvPr>
          <p:cNvSpPr>
            <a:spLocks noGrp="1"/>
          </p:cNvSpPr>
          <p:nvPr>
            <p:ph sz="half" idx="11"/>
          </p:nvPr>
        </p:nvSpPr>
        <p:spPr>
          <a:xfrm>
            <a:off x="515907" y="3015573"/>
            <a:ext cx="6075393"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95716E70-550F-C560-3964-C39F26A41642}"/>
              </a:ext>
            </a:extLst>
          </p:cNvPr>
          <p:cNvSpPr/>
          <p:nvPr userDrawn="1"/>
        </p:nvSpPr>
        <p:spPr>
          <a:xfrm>
            <a:off x="0" y="1309944"/>
            <a:ext cx="11324324" cy="14797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9191BD3A-6593-92E4-1285-E9F776BBBC50}"/>
              </a:ext>
            </a:extLst>
          </p:cNvPr>
          <p:cNvCxnSpPr>
            <a:cxnSpLocks/>
          </p:cNvCxnSpPr>
          <p:nvPr userDrawn="1"/>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1077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Right Image Warm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295401"/>
            <a:ext cx="6972300" cy="6096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639703" y="467517"/>
            <a:ext cx="6027797" cy="547716"/>
          </a:xfrm>
          <a:prstGeom prst="rect">
            <a:avLst/>
          </a:prstGeom>
        </p:spPr>
        <p:txBody>
          <a:bodyPr anchor="ctr">
            <a:normAutofit/>
          </a:bodyPr>
          <a:lstStyle>
            <a:lvl1pPr>
              <a:defRPr sz="3200"/>
            </a:lvl1pPr>
          </a:lstStyle>
          <a:p>
            <a:r>
              <a:rPr lang="en-US"/>
              <a:t>Image on Right – Warm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648527" y="1392588"/>
            <a:ext cx="5980873" cy="419743"/>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Picture Placeholder 2">
            <a:extLst>
              <a:ext uri="{FF2B5EF4-FFF2-40B4-BE49-F238E27FC236}">
                <a16:creationId xmlns:a16="http://schemas.microsoft.com/office/drawing/2014/main" id="{36E5A0CE-EAAB-4491-F6B6-F67AC3313B52}"/>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ontent Placeholder 3">
            <a:extLst>
              <a:ext uri="{FF2B5EF4-FFF2-40B4-BE49-F238E27FC236}">
                <a16:creationId xmlns:a16="http://schemas.microsoft.com/office/drawing/2014/main" id="{DBE148DF-CEE8-9A68-51CD-1C283EED9EB9}"/>
              </a:ext>
            </a:extLst>
          </p:cNvPr>
          <p:cNvSpPr>
            <a:spLocks noGrp="1"/>
          </p:cNvSpPr>
          <p:nvPr>
            <p:ph sz="half" idx="11"/>
          </p:nvPr>
        </p:nvSpPr>
        <p:spPr>
          <a:xfrm>
            <a:off x="647700" y="2209800"/>
            <a:ext cx="5943600" cy="43053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D7CAED91-015C-D59F-E950-6F7879751AF8}"/>
              </a:ext>
            </a:extLst>
          </p:cNvPr>
          <p:cNvCxnSpPr>
            <a:cxnSpLocks/>
          </p:cNvCxnSpPr>
          <p:nvPr/>
        </p:nvCxnSpPr>
        <p:spPr>
          <a:xfrm>
            <a:off x="647700" y="1021858"/>
            <a:ext cx="60198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6A6AD3F3-2A34-0EA4-DE49-AFE929E7D600}"/>
              </a:ext>
            </a:extLst>
          </p:cNvPr>
          <p:cNvSpPr/>
          <p:nvPr userDrawn="1"/>
        </p:nvSpPr>
        <p:spPr>
          <a:xfrm>
            <a:off x="0" y="1295401"/>
            <a:ext cx="6972300" cy="6096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B14953E1-E626-9572-D42A-D2E730B78BC3}"/>
              </a:ext>
            </a:extLst>
          </p:cNvPr>
          <p:cNvCxnSpPr>
            <a:cxnSpLocks/>
          </p:cNvCxnSpPr>
          <p:nvPr userDrawn="1"/>
        </p:nvCxnSpPr>
        <p:spPr>
          <a:xfrm>
            <a:off x="647700" y="1021858"/>
            <a:ext cx="60198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95915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Right Image Magent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19100" y="1021858"/>
            <a:ext cx="61722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7" name="Picture Placeholder 2">
            <a:extLst>
              <a:ext uri="{FF2B5EF4-FFF2-40B4-BE49-F238E27FC236}">
                <a16:creationId xmlns:a16="http://schemas.microsoft.com/office/drawing/2014/main" id="{D2AD2DBB-D9D9-1DBE-D7F5-6284AD156F1A}"/>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itle 1">
            <a:extLst>
              <a:ext uri="{FF2B5EF4-FFF2-40B4-BE49-F238E27FC236}">
                <a16:creationId xmlns:a16="http://schemas.microsoft.com/office/drawing/2014/main" id="{DF0BE02C-6A72-29B8-8FCD-CE0817144F82}"/>
              </a:ext>
            </a:extLst>
          </p:cNvPr>
          <p:cNvSpPr>
            <a:spLocks noGrp="1"/>
          </p:cNvSpPr>
          <p:nvPr>
            <p:ph type="title" hasCustomPrompt="1"/>
          </p:nvPr>
        </p:nvSpPr>
        <p:spPr>
          <a:xfrm>
            <a:off x="506043" y="467517"/>
            <a:ext cx="6123357" cy="547716"/>
          </a:xfrm>
          <a:prstGeom prst="rect">
            <a:avLst/>
          </a:prstGeom>
        </p:spPr>
        <p:txBody>
          <a:bodyPr anchor="ctr">
            <a:normAutofit/>
          </a:bodyPr>
          <a:lstStyle>
            <a:lvl1pPr>
              <a:defRPr sz="3200"/>
            </a:lvl1pPr>
          </a:lstStyle>
          <a:p>
            <a:r>
              <a:rPr lang="en-US"/>
              <a:t>Image on Right - Magenta</a:t>
            </a:r>
          </a:p>
        </p:txBody>
      </p:sp>
      <p:sp>
        <p:nvSpPr>
          <p:cNvPr id="10" name="Text Placeholder 2">
            <a:extLst>
              <a:ext uri="{FF2B5EF4-FFF2-40B4-BE49-F238E27FC236}">
                <a16:creationId xmlns:a16="http://schemas.microsoft.com/office/drawing/2014/main" id="{ADADDAC9-F689-3C32-494E-77570508A136}"/>
              </a:ext>
            </a:extLst>
          </p:cNvPr>
          <p:cNvSpPr>
            <a:spLocks noGrp="1"/>
          </p:cNvSpPr>
          <p:nvPr>
            <p:ph type="body" idx="1"/>
          </p:nvPr>
        </p:nvSpPr>
        <p:spPr>
          <a:xfrm>
            <a:off x="515907" y="1584068"/>
            <a:ext cx="6075393" cy="973149"/>
          </a:xfrm>
          <a:prstGeom prst="rect">
            <a:avLst/>
          </a:prstGeom>
        </p:spPr>
        <p:txBody>
          <a:bodyPr anchor="ctr">
            <a:normAutofit/>
          </a:bodyPr>
          <a:lstStyle>
            <a:lvl1pPr marL="0" indent="0">
              <a:buNone/>
              <a:defRPr sz="2000" b="1">
                <a:solidFill>
                  <a:srgbClr val="FF8A8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Content Placeholder 3">
            <a:extLst>
              <a:ext uri="{FF2B5EF4-FFF2-40B4-BE49-F238E27FC236}">
                <a16:creationId xmlns:a16="http://schemas.microsoft.com/office/drawing/2014/main" id="{B030FF62-8D36-2842-3F9D-D56D8F37AEB6}"/>
              </a:ext>
            </a:extLst>
          </p:cNvPr>
          <p:cNvSpPr>
            <a:spLocks noGrp="1"/>
          </p:cNvSpPr>
          <p:nvPr>
            <p:ph sz="half" idx="11"/>
          </p:nvPr>
        </p:nvSpPr>
        <p:spPr>
          <a:xfrm>
            <a:off x="515907" y="3015573"/>
            <a:ext cx="6075393"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D1AD16D5-9074-463A-115F-6AAFFB9A1A31}"/>
              </a:ext>
            </a:extLst>
          </p:cNvPr>
          <p:cNvSpPr/>
          <p:nvPr userDrawn="1"/>
        </p:nvSpPr>
        <p:spPr>
          <a:xfrm>
            <a:off x="0" y="1309944"/>
            <a:ext cx="11324324" cy="147974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F4F62DFD-E603-FB27-600E-106654F039B9}"/>
              </a:ext>
            </a:extLst>
          </p:cNvPr>
          <p:cNvCxnSpPr>
            <a:cxnSpLocks/>
          </p:cNvCxnSpPr>
          <p:nvPr userDrawn="1"/>
        </p:nvCxnSpPr>
        <p:spPr>
          <a:xfrm>
            <a:off x="419100" y="1021858"/>
            <a:ext cx="61722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54400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Right Image Rus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6123357" cy="547716"/>
          </a:xfrm>
          <a:prstGeom prst="rect">
            <a:avLst/>
          </a:prstGeom>
        </p:spPr>
        <p:txBody>
          <a:bodyPr anchor="ctr">
            <a:normAutofit/>
          </a:bodyPr>
          <a:lstStyle>
            <a:lvl1pPr>
              <a:defRPr sz="3200"/>
            </a:lvl1pPr>
          </a:lstStyle>
          <a:p>
            <a:r>
              <a:rPr lang="en-US"/>
              <a:t>Image on Right - Rust</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6075393" cy="973149"/>
          </a:xfrm>
          <a:prstGeom prst="rect">
            <a:avLst/>
          </a:prstGeom>
        </p:spPr>
        <p:txBody>
          <a:bodyPr anchor="ctr">
            <a:normAutofit/>
          </a:bodyPr>
          <a:lstStyle>
            <a:lvl1pPr marL="0" indent="0">
              <a:buNone/>
              <a:defRPr sz="2000" b="1">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3D282AEE-6B7B-A1EB-A430-589782CDA1C7}"/>
              </a:ext>
            </a:extLst>
          </p:cNvPr>
          <p:cNvSpPr>
            <a:spLocks noGrp="1"/>
          </p:cNvSpPr>
          <p:nvPr>
            <p:ph sz="half" idx="11"/>
          </p:nvPr>
        </p:nvSpPr>
        <p:spPr>
          <a:xfrm>
            <a:off x="515907" y="3015573"/>
            <a:ext cx="6075393"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C184DAC2-1956-C4BF-C6EE-865787331F95}"/>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Rectangle 6">
            <a:extLst>
              <a:ext uri="{FF2B5EF4-FFF2-40B4-BE49-F238E27FC236}">
                <a16:creationId xmlns:a16="http://schemas.microsoft.com/office/drawing/2014/main" id="{3723CDCC-B6AC-DC7D-4A2D-8E9FA3C901BB}"/>
              </a:ext>
            </a:extLst>
          </p:cNvPr>
          <p:cNvSpPr/>
          <p:nvPr userDrawn="1"/>
        </p:nvSpPr>
        <p:spPr>
          <a:xfrm>
            <a:off x="0" y="1309944"/>
            <a:ext cx="11324324" cy="14797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29E985BA-C19D-8F85-F515-93B4EA0B0693}"/>
              </a:ext>
            </a:extLst>
          </p:cNvPr>
          <p:cNvCxnSpPr>
            <a:cxnSpLocks/>
          </p:cNvCxnSpPr>
          <p:nvPr userDrawn="1"/>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9480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Right Image Musta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rgbClr val="715C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6123357" cy="547716"/>
          </a:xfrm>
          <a:prstGeom prst="rect">
            <a:avLst/>
          </a:prstGeom>
        </p:spPr>
        <p:txBody>
          <a:bodyPr anchor="ctr">
            <a:normAutofit/>
          </a:bodyPr>
          <a:lstStyle>
            <a:lvl1pPr>
              <a:defRPr sz="3200"/>
            </a:lvl1pPr>
          </a:lstStyle>
          <a:p>
            <a:r>
              <a:rPr lang="en-US"/>
              <a:t>Image on Right - Mustard</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6075393" cy="973149"/>
          </a:xfrm>
          <a:prstGeom prst="rect">
            <a:avLst/>
          </a:prstGeom>
        </p:spPr>
        <p:txBody>
          <a:bodyPr anchor="ctr">
            <a:normAutofit/>
          </a:bodyPr>
          <a:lstStyle>
            <a:lvl1pPr marL="0" indent="0">
              <a:buNone/>
              <a:defRPr sz="2000" b="1">
                <a:solidFill>
                  <a:srgbClr val="FCE8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Picture Placeholder 2">
            <a:extLst>
              <a:ext uri="{FF2B5EF4-FFF2-40B4-BE49-F238E27FC236}">
                <a16:creationId xmlns:a16="http://schemas.microsoft.com/office/drawing/2014/main" id="{7F7D502D-01E5-FF7C-7531-04AE0B9D1482}"/>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ontent Placeholder 3">
            <a:extLst>
              <a:ext uri="{FF2B5EF4-FFF2-40B4-BE49-F238E27FC236}">
                <a16:creationId xmlns:a16="http://schemas.microsoft.com/office/drawing/2014/main" id="{7EC58932-29D6-CA08-27EC-5C7FAF3D100E}"/>
              </a:ext>
            </a:extLst>
          </p:cNvPr>
          <p:cNvSpPr>
            <a:spLocks noGrp="1"/>
          </p:cNvSpPr>
          <p:nvPr>
            <p:ph sz="half" idx="11"/>
          </p:nvPr>
        </p:nvSpPr>
        <p:spPr>
          <a:xfrm>
            <a:off x="515907" y="3015573"/>
            <a:ext cx="6075393"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F59140BE-4DD0-4952-42C9-DCCECF9CEDCC}"/>
              </a:ext>
            </a:extLst>
          </p:cNvPr>
          <p:cNvSpPr/>
          <p:nvPr userDrawn="1"/>
        </p:nvSpPr>
        <p:spPr>
          <a:xfrm>
            <a:off x="0" y="1309944"/>
            <a:ext cx="11324324" cy="1479749"/>
          </a:xfrm>
          <a:prstGeom prst="rect">
            <a:avLst/>
          </a:prstGeom>
          <a:solidFill>
            <a:srgbClr val="715C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85A58BAE-F822-B703-37EB-BCFFEE4C7EE8}"/>
              </a:ext>
            </a:extLst>
          </p:cNvPr>
          <p:cNvCxnSpPr>
            <a:cxnSpLocks/>
          </p:cNvCxnSpPr>
          <p:nvPr userDrawn="1"/>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2079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Right Imag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6161457" cy="547716"/>
          </a:xfrm>
          <a:prstGeom prst="rect">
            <a:avLst/>
          </a:prstGeom>
        </p:spPr>
        <p:txBody>
          <a:bodyPr anchor="ctr">
            <a:normAutofit/>
          </a:bodyPr>
          <a:lstStyle>
            <a:lvl1pPr>
              <a:defRPr sz="3200"/>
            </a:lvl1pPr>
          </a:lstStyle>
          <a:p>
            <a:r>
              <a:rPr lang="en-US"/>
              <a:t>Image on Right - Teal</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6113493" cy="973149"/>
          </a:xfrm>
          <a:prstGeom prst="rect">
            <a:avLst/>
          </a:prstGeom>
        </p:spPr>
        <p:txBody>
          <a:bodyPr anchor="ctr">
            <a:normAutofit/>
          </a:bodyPr>
          <a:lstStyle>
            <a:lvl1pPr marL="0" indent="0">
              <a:buNone/>
              <a:defRPr sz="2000" b="1">
                <a:solidFill>
                  <a:srgbClr val="39E2D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Picture Placeholder 2">
            <a:extLst>
              <a:ext uri="{FF2B5EF4-FFF2-40B4-BE49-F238E27FC236}">
                <a16:creationId xmlns:a16="http://schemas.microsoft.com/office/drawing/2014/main" id="{6D252E56-8C60-1DBA-1F91-257EBA2F70E5}"/>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ontent Placeholder 3">
            <a:extLst>
              <a:ext uri="{FF2B5EF4-FFF2-40B4-BE49-F238E27FC236}">
                <a16:creationId xmlns:a16="http://schemas.microsoft.com/office/drawing/2014/main" id="{4612FD0B-EAA9-75D8-6588-2FFCEF087272}"/>
              </a:ext>
            </a:extLst>
          </p:cNvPr>
          <p:cNvSpPr>
            <a:spLocks noGrp="1"/>
          </p:cNvSpPr>
          <p:nvPr>
            <p:ph sz="half" idx="11"/>
          </p:nvPr>
        </p:nvSpPr>
        <p:spPr>
          <a:xfrm>
            <a:off x="515907" y="3015573"/>
            <a:ext cx="6075393"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2BFF86D5-9303-BDD5-5856-2E90B586B203}"/>
              </a:ext>
            </a:extLst>
          </p:cNvPr>
          <p:cNvSpPr/>
          <p:nvPr userDrawn="1"/>
        </p:nvSpPr>
        <p:spPr>
          <a:xfrm>
            <a:off x="0" y="1309944"/>
            <a:ext cx="11324324" cy="14797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239EFC85-3ED2-F763-C930-008CD898F9DD}"/>
              </a:ext>
            </a:extLst>
          </p:cNvPr>
          <p:cNvCxnSpPr>
            <a:cxnSpLocks/>
          </p:cNvCxnSpPr>
          <p:nvPr userDrawn="1"/>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9550229"/>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Right Image P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0" y="1309944"/>
            <a:ext cx="11324324" cy="147974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6123357" cy="547716"/>
          </a:xfrm>
          <a:prstGeom prst="rect">
            <a:avLst/>
          </a:prstGeom>
        </p:spPr>
        <p:txBody>
          <a:bodyPr anchor="ctr">
            <a:normAutofit/>
          </a:bodyPr>
          <a:lstStyle>
            <a:lvl1pPr>
              <a:defRPr sz="3200"/>
            </a:lvl1pPr>
          </a:lstStyle>
          <a:p>
            <a:r>
              <a:rPr lang="en-US"/>
              <a:t>Image on Right - Pine</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6075393" cy="973149"/>
          </a:xfrm>
          <a:prstGeom prst="rect">
            <a:avLst/>
          </a:prstGeom>
        </p:spPr>
        <p:txBody>
          <a:bodyPr anchor="ctr">
            <a:normAutofit/>
          </a:bodyPr>
          <a:lstStyle>
            <a:lvl1pPr marL="0" indent="0">
              <a:buNone/>
              <a:defRPr sz="2000" b="1">
                <a:solidFill>
                  <a:srgbClr val="00CD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Picture Placeholder 2">
            <a:extLst>
              <a:ext uri="{FF2B5EF4-FFF2-40B4-BE49-F238E27FC236}">
                <a16:creationId xmlns:a16="http://schemas.microsoft.com/office/drawing/2014/main" id="{A9C7295F-BE4F-7FC9-36A4-30B20E4C7B2A}"/>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ontent Placeholder 3">
            <a:extLst>
              <a:ext uri="{FF2B5EF4-FFF2-40B4-BE49-F238E27FC236}">
                <a16:creationId xmlns:a16="http://schemas.microsoft.com/office/drawing/2014/main" id="{43FA5C49-8BF8-DF2A-6D21-87D205ED6672}"/>
              </a:ext>
            </a:extLst>
          </p:cNvPr>
          <p:cNvSpPr>
            <a:spLocks noGrp="1"/>
          </p:cNvSpPr>
          <p:nvPr>
            <p:ph sz="half" idx="11"/>
          </p:nvPr>
        </p:nvSpPr>
        <p:spPr>
          <a:xfrm>
            <a:off x="515907" y="3015573"/>
            <a:ext cx="6075393"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F47C87FD-149F-46C1-D33E-CA7F02E37D51}"/>
              </a:ext>
            </a:extLst>
          </p:cNvPr>
          <p:cNvSpPr/>
          <p:nvPr userDrawn="1"/>
        </p:nvSpPr>
        <p:spPr>
          <a:xfrm>
            <a:off x="0" y="1309944"/>
            <a:ext cx="11324324" cy="147974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827D8ECA-0B59-3B32-185F-BEAE5AB99A26}"/>
              </a:ext>
            </a:extLst>
          </p:cNvPr>
          <p:cNvCxnSpPr>
            <a:cxnSpLocks/>
          </p:cNvCxnSpPr>
          <p:nvPr userDrawn="1"/>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39750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Left Image Dark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76200" y="1309944"/>
            <a:ext cx="11430000" cy="147974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Dark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294422" y="3026527"/>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Rectangle 5">
            <a:extLst>
              <a:ext uri="{FF2B5EF4-FFF2-40B4-BE49-F238E27FC236}">
                <a16:creationId xmlns:a16="http://schemas.microsoft.com/office/drawing/2014/main" id="{7962DEA1-3DCC-EC7B-34BD-E16109951553}"/>
              </a:ext>
            </a:extLst>
          </p:cNvPr>
          <p:cNvSpPr/>
          <p:nvPr userDrawn="1"/>
        </p:nvSpPr>
        <p:spPr>
          <a:xfrm>
            <a:off x="-76200" y="1309944"/>
            <a:ext cx="11430000" cy="147974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15E8239C-DEFE-FBCA-2598-85CB0229EC5B}"/>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16278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Left Image Dark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76200" y="1309944"/>
            <a:ext cx="11430000" cy="14797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Cool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294422" y="3026527"/>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Rectangle 5">
            <a:extLst>
              <a:ext uri="{FF2B5EF4-FFF2-40B4-BE49-F238E27FC236}">
                <a16:creationId xmlns:a16="http://schemas.microsoft.com/office/drawing/2014/main" id="{07B9D09B-8990-B0BB-A83E-500DE01EFB1B}"/>
              </a:ext>
            </a:extLst>
          </p:cNvPr>
          <p:cNvSpPr/>
          <p:nvPr userDrawn="1"/>
        </p:nvSpPr>
        <p:spPr>
          <a:xfrm>
            <a:off x="-76200" y="1309944"/>
            <a:ext cx="11430000" cy="14797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1CA22DBB-A8CF-BC26-7752-2E592F82C78F}"/>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44598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2_Left Image Dark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76200" y="1309944"/>
            <a:ext cx="11430000" cy="147974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Warm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294422" y="3064627"/>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Rectangle 5">
            <a:extLst>
              <a:ext uri="{FF2B5EF4-FFF2-40B4-BE49-F238E27FC236}">
                <a16:creationId xmlns:a16="http://schemas.microsoft.com/office/drawing/2014/main" id="{C645D297-464D-D714-3432-0834125B17D5}"/>
              </a:ext>
            </a:extLst>
          </p:cNvPr>
          <p:cNvSpPr/>
          <p:nvPr userDrawn="1"/>
        </p:nvSpPr>
        <p:spPr>
          <a:xfrm>
            <a:off x="-76200" y="1309944"/>
            <a:ext cx="11430000" cy="147974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D58E64A2-650C-586B-9CA6-C09F28D18EB6}"/>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08865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Left Image Magent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76200" y="1309944"/>
            <a:ext cx="11430000" cy="147974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Magenta</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rgbClr val="FF8A8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Content Placeholder 3">
            <a:extLst>
              <a:ext uri="{FF2B5EF4-FFF2-40B4-BE49-F238E27FC236}">
                <a16:creationId xmlns:a16="http://schemas.microsoft.com/office/drawing/2014/main" id="{37C8C431-9DDD-61A8-7018-F7A823AA31C3}"/>
              </a:ext>
            </a:extLst>
          </p:cNvPr>
          <p:cNvSpPr>
            <a:spLocks noGrp="1"/>
          </p:cNvSpPr>
          <p:nvPr>
            <p:ph sz="half" idx="11"/>
          </p:nvPr>
        </p:nvSpPr>
        <p:spPr>
          <a:xfrm>
            <a:off x="5334000" y="3048000"/>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B2D74C71-8AB6-D003-A1C7-84809D7A350A}"/>
              </a:ext>
            </a:extLst>
          </p:cNvPr>
          <p:cNvSpPr/>
          <p:nvPr userDrawn="1"/>
        </p:nvSpPr>
        <p:spPr>
          <a:xfrm>
            <a:off x="-76200" y="1309944"/>
            <a:ext cx="11430000" cy="147974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FE2BA60-07DD-9358-8960-DF28EA2FF105}"/>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32504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Left Image Rus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76200" y="1309944"/>
            <a:ext cx="11430000" cy="14797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Rust</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294422" y="3086100"/>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Rectangle 5">
            <a:extLst>
              <a:ext uri="{FF2B5EF4-FFF2-40B4-BE49-F238E27FC236}">
                <a16:creationId xmlns:a16="http://schemas.microsoft.com/office/drawing/2014/main" id="{DC037471-32D9-DB2F-7FE9-D0334ED16822}"/>
              </a:ext>
            </a:extLst>
          </p:cNvPr>
          <p:cNvSpPr/>
          <p:nvPr userDrawn="1"/>
        </p:nvSpPr>
        <p:spPr>
          <a:xfrm>
            <a:off x="-76200" y="1309944"/>
            <a:ext cx="11430000" cy="14797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D15DCFD5-937B-425C-A073-141E8E644DCF}"/>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12940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Left Image Musta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76200" y="1309944"/>
            <a:ext cx="11430000" cy="1479749"/>
          </a:xfrm>
          <a:prstGeom prst="rect">
            <a:avLst/>
          </a:prstGeom>
          <a:solidFill>
            <a:srgbClr val="715C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Mustard</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rgbClr val="FCE8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294422" y="3026527"/>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Rectangle 5">
            <a:extLst>
              <a:ext uri="{FF2B5EF4-FFF2-40B4-BE49-F238E27FC236}">
                <a16:creationId xmlns:a16="http://schemas.microsoft.com/office/drawing/2014/main" id="{4C9B1ED6-CE22-1B15-0394-FBD2C989180D}"/>
              </a:ext>
            </a:extLst>
          </p:cNvPr>
          <p:cNvSpPr/>
          <p:nvPr userDrawn="1"/>
        </p:nvSpPr>
        <p:spPr>
          <a:xfrm>
            <a:off x="-76200" y="1309944"/>
            <a:ext cx="11430000" cy="1479749"/>
          </a:xfrm>
          <a:prstGeom prst="rect">
            <a:avLst/>
          </a:prstGeom>
          <a:solidFill>
            <a:srgbClr val="715C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F86B5D1E-A77C-CE9F-ABDC-0C21E9B41507}"/>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56951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Left Imag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76200" y="1309944"/>
            <a:ext cx="11430000" cy="14797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Teal</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rgbClr val="39E2D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294422" y="3026527"/>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Rectangle 5">
            <a:extLst>
              <a:ext uri="{FF2B5EF4-FFF2-40B4-BE49-F238E27FC236}">
                <a16:creationId xmlns:a16="http://schemas.microsoft.com/office/drawing/2014/main" id="{DE375BCD-A7B6-F976-DDA7-C1ADD004FDEA}"/>
              </a:ext>
            </a:extLst>
          </p:cNvPr>
          <p:cNvSpPr/>
          <p:nvPr userDrawn="1"/>
        </p:nvSpPr>
        <p:spPr>
          <a:xfrm>
            <a:off x="-76200" y="1309944"/>
            <a:ext cx="11430000" cy="14797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72880F9D-9AB2-15CD-4438-CCAEC5423F65}"/>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45F76244-9F39-1DCF-92BE-D39B40F2C3B9}"/>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Tree>
    <p:extLst>
      <p:ext uri="{BB962C8B-B14F-4D97-AF65-F5344CB8AC3E}">
        <p14:creationId xmlns:p14="http://schemas.microsoft.com/office/powerpoint/2010/main" val="23207344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Left Image P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p:nvSpPr>
        <p:spPr>
          <a:xfrm>
            <a:off x="-76200" y="1309944"/>
            <a:ext cx="11430000" cy="147974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Pine</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rgbClr val="00CD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294422" y="3026527"/>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Rectangle 5">
            <a:extLst>
              <a:ext uri="{FF2B5EF4-FFF2-40B4-BE49-F238E27FC236}">
                <a16:creationId xmlns:a16="http://schemas.microsoft.com/office/drawing/2014/main" id="{4A48A52D-9F6C-1EDB-534B-D0B9CAE71565}"/>
              </a:ext>
            </a:extLst>
          </p:cNvPr>
          <p:cNvSpPr/>
          <p:nvPr userDrawn="1"/>
        </p:nvSpPr>
        <p:spPr>
          <a:xfrm>
            <a:off x="-76200" y="1309944"/>
            <a:ext cx="11430000" cy="147974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A14E15E3-9C5E-66EC-A656-471C81DE0D7D}"/>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92174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Image Grid #1">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4D501EC-79CD-0326-3B8E-3EB52C30C6A3}"/>
              </a:ext>
            </a:extLst>
          </p:cNvPr>
          <p:cNvCxnSpPr>
            <a:cxnSpLocks/>
          </p:cNvCxnSpPr>
          <p:nvPr/>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31A478F5-493D-A55D-5144-A4F5E78B14D6}"/>
              </a:ext>
            </a:extLst>
          </p:cNvPr>
          <p:cNvSpPr>
            <a:spLocks noGrp="1"/>
          </p:cNvSpPr>
          <p:nvPr>
            <p:ph type="title" hasCustomPrompt="1"/>
          </p:nvPr>
        </p:nvSpPr>
        <p:spPr>
          <a:xfrm>
            <a:off x="382059" y="343533"/>
            <a:ext cx="10818281" cy="547716"/>
          </a:xfrm>
          <a:prstGeom prst="rect">
            <a:avLst/>
          </a:prstGeom>
        </p:spPr>
        <p:txBody>
          <a:bodyPr anchor="ctr">
            <a:normAutofit/>
          </a:bodyPr>
          <a:lstStyle>
            <a:lvl1pPr>
              <a:defRPr sz="2400">
                <a:solidFill>
                  <a:schemeClr val="tx1">
                    <a:lumMod val="90000"/>
                    <a:lumOff val="10000"/>
                  </a:schemeClr>
                </a:solidFill>
              </a:defRPr>
            </a:lvl1pPr>
          </a:lstStyle>
          <a:p>
            <a:r>
              <a:rPr lang="en-US"/>
              <a:t>Image Grid #1</a:t>
            </a:r>
          </a:p>
        </p:txBody>
      </p:sp>
      <p:sp>
        <p:nvSpPr>
          <p:cNvPr id="4" name="Picture Placeholder 2">
            <a:extLst>
              <a:ext uri="{FF2B5EF4-FFF2-40B4-BE49-F238E27FC236}">
                <a16:creationId xmlns:a16="http://schemas.microsoft.com/office/drawing/2014/main" id="{4D939B03-6652-70AA-6BF4-79B36C1EA387}"/>
              </a:ext>
            </a:extLst>
          </p:cNvPr>
          <p:cNvSpPr>
            <a:spLocks noGrp="1"/>
          </p:cNvSpPr>
          <p:nvPr>
            <p:ph type="pic" idx="10"/>
          </p:nvPr>
        </p:nvSpPr>
        <p:spPr>
          <a:xfrm>
            <a:off x="4159264" y="1143000"/>
            <a:ext cx="3460736" cy="2705100"/>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Picture Placeholder 2">
            <a:extLst>
              <a:ext uri="{FF2B5EF4-FFF2-40B4-BE49-F238E27FC236}">
                <a16:creationId xmlns:a16="http://schemas.microsoft.com/office/drawing/2014/main" id="{420D6F10-4ABE-3BBE-3668-287C37EB352E}"/>
              </a:ext>
            </a:extLst>
          </p:cNvPr>
          <p:cNvSpPr>
            <a:spLocks noGrp="1"/>
          </p:cNvSpPr>
          <p:nvPr>
            <p:ph type="pic" idx="11"/>
          </p:nvPr>
        </p:nvSpPr>
        <p:spPr>
          <a:xfrm>
            <a:off x="4159264" y="3848100"/>
            <a:ext cx="3460736" cy="2666358"/>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Picture Placeholder 2">
            <a:extLst>
              <a:ext uri="{FF2B5EF4-FFF2-40B4-BE49-F238E27FC236}">
                <a16:creationId xmlns:a16="http://schemas.microsoft.com/office/drawing/2014/main" id="{DB788805-CE08-BAA7-7A4D-C93A33736FDE}"/>
              </a:ext>
            </a:extLst>
          </p:cNvPr>
          <p:cNvSpPr>
            <a:spLocks noGrp="1"/>
          </p:cNvSpPr>
          <p:nvPr>
            <p:ph type="pic" idx="1"/>
          </p:nvPr>
        </p:nvSpPr>
        <p:spPr>
          <a:xfrm>
            <a:off x="382058" y="1143000"/>
            <a:ext cx="3770841" cy="5371458"/>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Picture Placeholder 2">
            <a:extLst>
              <a:ext uri="{FF2B5EF4-FFF2-40B4-BE49-F238E27FC236}">
                <a16:creationId xmlns:a16="http://schemas.microsoft.com/office/drawing/2014/main" id="{973E7F73-B754-3F1F-4AEC-A9D3754AB42D}"/>
              </a:ext>
            </a:extLst>
          </p:cNvPr>
          <p:cNvSpPr>
            <a:spLocks noGrp="1"/>
          </p:cNvSpPr>
          <p:nvPr>
            <p:ph type="pic" idx="12"/>
          </p:nvPr>
        </p:nvSpPr>
        <p:spPr>
          <a:xfrm>
            <a:off x="7620000" y="1143000"/>
            <a:ext cx="3590948" cy="5371458"/>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cxnSp>
        <p:nvCxnSpPr>
          <p:cNvPr id="8" name="Straight Connector 7">
            <a:extLst>
              <a:ext uri="{FF2B5EF4-FFF2-40B4-BE49-F238E27FC236}">
                <a16:creationId xmlns:a16="http://schemas.microsoft.com/office/drawing/2014/main" id="{01730F94-1BC9-1BB3-FA7D-1CD7139B7600}"/>
              </a:ext>
            </a:extLst>
          </p:cNvPr>
          <p:cNvCxnSpPr>
            <a:cxnSpLocks/>
          </p:cNvCxnSpPr>
          <p:nvPr userDrawn="1"/>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63478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Full Page Image Grid #1">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B788805-CE08-BAA7-7A4D-C93A33736FDE}"/>
              </a:ext>
            </a:extLst>
          </p:cNvPr>
          <p:cNvSpPr>
            <a:spLocks noGrp="1"/>
          </p:cNvSpPr>
          <p:nvPr>
            <p:ph type="pic" idx="1"/>
          </p:nvPr>
        </p:nvSpPr>
        <p:spPr>
          <a:xfrm>
            <a:off x="0" y="0"/>
            <a:ext cx="4343400" cy="6858000"/>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Picture Placeholder 2">
            <a:extLst>
              <a:ext uri="{FF2B5EF4-FFF2-40B4-BE49-F238E27FC236}">
                <a16:creationId xmlns:a16="http://schemas.microsoft.com/office/drawing/2014/main" id="{4D939B03-6652-70AA-6BF4-79B36C1EA387}"/>
              </a:ext>
            </a:extLst>
          </p:cNvPr>
          <p:cNvSpPr>
            <a:spLocks noGrp="1"/>
          </p:cNvSpPr>
          <p:nvPr>
            <p:ph type="pic" idx="10"/>
          </p:nvPr>
        </p:nvSpPr>
        <p:spPr>
          <a:xfrm>
            <a:off x="4343400" y="0"/>
            <a:ext cx="3467100" cy="3390900"/>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Picture Placeholder 2">
            <a:extLst>
              <a:ext uri="{FF2B5EF4-FFF2-40B4-BE49-F238E27FC236}">
                <a16:creationId xmlns:a16="http://schemas.microsoft.com/office/drawing/2014/main" id="{420D6F10-4ABE-3BBE-3668-287C37EB352E}"/>
              </a:ext>
            </a:extLst>
          </p:cNvPr>
          <p:cNvSpPr>
            <a:spLocks noGrp="1"/>
          </p:cNvSpPr>
          <p:nvPr>
            <p:ph type="pic" idx="11"/>
          </p:nvPr>
        </p:nvSpPr>
        <p:spPr>
          <a:xfrm>
            <a:off x="4343400" y="3390900"/>
            <a:ext cx="3467100" cy="3467100"/>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Picture Placeholder 2">
            <a:extLst>
              <a:ext uri="{FF2B5EF4-FFF2-40B4-BE49-F238E27FC236}">
                <a16:creationId xmlns:a16="http://schemas.microsoft.com/office/drawing/2014/main" id="{47FB7A00-78F1-2C10-F596-1F778003861D}"/>
              </a:ext>
            </a:extLst>
          </p:cNvPr>
          <p:cNvSpPr>
            <a:spLocks noGrp="1"/>
          </p:cNvSpPr>
          <p:nvPr>
            <p:ph type="pic" idx="12"/>
          </p:nvPr>
        </p:nvSpPr>
        <p:spPr>
          <a:xfrm>
            <a:off x="7848600" y="0"/>
            <a:ext cx="4343400" cy="6858000"/>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7761854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Image Grid #2">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000C1C1A-8CCC-C3F3-5B25-DC42345B688E}"/>
              </a:ext>
            </a:extLst>
          </p:cNvPr>
          <p:cNvSpPr>
            <a:spLocks noGrp="1"/>
          </p:cNvSpPr>
          <p:nvPr>
            <p:ph type="pic" idx="16"/>
          </p:nvPr>
        </p:nvSpPr>
        <p:spPr>
          <a:xfrm>
            <a:off x="5046438" y="3916952"/>
            <a:ext cx="3894036" cy="2665679"/>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Picture Placeholder 2">
            <a:extLst>
              <a:ext uri="{FF2B5EF4-FFF2-40B4-BE49-F238E27FC236}">
                <a16:creationId xmlns:a16="http://schemas.microsoft.com/office/drawing/2014/main" id="{FE85EF30-8FAD-3AFF-6F2B-729E823F9C5D}"/>
              </a:ext>
            </a:extLst>
          </p:cNvPr>
          <p:cNvSpPr>
            <a:spLocks noGrp="1"/>
          </p:cNvSpPr>
          <p:nvPr>
            <p:ph type="pic" idx="15"/>
          </p:nvPr>
        </p:nvSpPr>
        <p:spPr>
          <a:xfrm>
            <a:off x="2590800" y="3916952"/>
            <a:ext cx="2476500" cy="2665679"/>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cxnSp>
        <p:nvCxnSpPr>
          <p:cNvPr id="11" name="Straight Connector 10">
            <a:extLst>
              <a:ext uri="{FF2B5EF4-FFF2-40B4-BE49-F238E27FC236}">
                <a16:creationId xmlns:a16="http://schemas.microsoft.com/office/drawing/2014/main" id="{D4D501EC-79CD-0326-3B8E-3EB52C30C6A3}"/>
              </a:ext>
            </a:extLst>
          </p:cNvPr>
          <p:cNvCxnSpPr>
            <a:cxnSpLocks/>
          </p:cNvCxnSpPr>
          <p:nvPr/>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31A478F5-493D-A55D-5144-A4F5E78B14D6}"/>
              </a:ext>
            </a:extLst>
          </p:cNvPr>
          <p:cNvSpPr>
            <a:spLocks noGrp="1"/>
          </p:cNvSpPr>
          <p:nvPr>
            <p:ph type="title" hasCustomPrompt="1"/>
          </p:nvPr>
        </p:nvSpPr>
        <p:spPr>
          <a:xfrm>
            <a:off x="382059" y="343533"/>
            <a:ext cx="10818281" cy="547716"/>
          </a:xfrm>
          <a:prstGeom prst="rect">
            <a:avLst/>
          </a:prstGeom>
        </p:spPr>
        <p:txBody>
          <a:bodyPr anchor="ctr">
            <a:normAutofit/>
          </a:bodyPr>
          <a:lstStyle>
            <a:lvl1pPr>
              <a:defRPr sz="2400">
                <a:solidFill>
                  <a:schemeClr val="tx1">
                    <a:lumMod val="90000"/>
                    <a:lumOff val="10000"/>
                  </a:schemeClr>
                </a:solidFill>
              </a:defRPr>
            </a:lvl1pPr>
          </a:lstStyle>
          <a:p>
            <a:r>
              <a:rPr lang="en-US"/>
              <a:t>Image Grid #2</a:t>
            </a:r>
          </a:p>
        </p:txBody>
      </p:sp>
      <p:sp>
        <p:nvSpPr>
          <p:cNvPr id="4" name="Picture Placeholder 2">
            <a:extLst>
              <a:ext uri="{FF2B5EF4-FFF2-40B4-BE49-F238E27FC236}">
                <a16:creationId xmlns:a16="http://schemas.microsoft.com/office/drawing/2014/main" id="{4D939B03-6652-70AA-6BF4-79B36C1EA387}"/>
              </a:ext>
            </a:extLst>
          </p:cNvPr>
          <p:cNvSpPr>
            <a:spLocks noGrp="1"/>
          </p:cNvSpPr>
          <p:nvPr>
            <p:ph type="pic" idx="10"/>
          </p:nvPr>
        </p:nvSpPr>
        <p:spPr>
          <a:xfrm>
            <a:off x="2594553" y="1140447"/>
            <a:ext cx="4111047" cy="2783853"/>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Picture Placeholder 2">
            <a:extLst>
              <a:ext uri="{FF2B5EF4-FFF2-40B4-BE49-F238E27FC236}">
                <a16:creationId xmlns:a16="http://schemas.microsoft.com/office/drawing/2014/main" id="{02E07976-D3D0-245F-356B-6A33F0FCAFD1}"/>
              </a:ext>
            </a:extLst>
          </p:cNvPr>
          <p:cNvSpPr>
            <a:spLocks noGrp="1"/>
          </p:cNvSpPr>
          <p:nvPr>
            <p:ph type="pic" idx="14"/>
          </p:nvPr>
        </p:nvSpPr>
        <p:spPr>
          <a:xfrm>
            <a:off x="382058" y="1145403"/>
            <a:ext cx="2208741" cy="4000033"/>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Picture Placeholder 2">
            <a:extLst>
              <a:ext uri="{FF2B5EF4-FFF2-40B4-BE49-F238E27FC236}">
                <a16:creationId xmlns:a16="http://schemas.microsoft.com/office/drawing/2014/main" id="{94632B8E-2FE3-A3F8-FEA9-6B84BBB93CC2}"/>
              </a:ext>
            </a:extLst>
          </p:cNvPr>
          <p:cNvSpPr>
            <a:spLocks noGrp="1"/>
          </p:cNvSpPr>
          <p:nvPr>
            <p:ph type="pic" idx="17"/>
          </p:nvPr>
        </p:nvSpPr>
        <p:spPr>
          <a:xfrm>
            <a:off x="380999" y="5143500"/>
            <a:ext cx="2209801" cy="1439131"/>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Picture Placeholder 2">
            <a:extLst>
              <a:ext uri="{FF2B5EF4-FFF2-40B4-BE49-F238E27FC236}">
                <a16:creationId xmlns:a16="http://schemas.microsoft.com/office/drawing/2014/main" id="{93D5B60A-3E4D-DB13-5521-D11FFB6C799B}"/>
              </a:ext>
            </a:extLst>
          </p:cNvPr>
          <p:cNvSpPr>
            <a:spLocks noGrp="1"/>
          </p:cNvSpPr>
          <p:nvPr>
            <p:ph type="pic" idx="18"/>
          </p:nvPr>
        </p:nvSpPr>
        <p:spPr>
          <a:xfrm>
            <a:off x="6705600" y="1143000"/>
            <a:ext cx="2234874" cy="1371600"/>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6" name="Picture Placeholder 2">
            <a:extLst>
              <a:ext uri="{FF2B5EF4-FFF2-40B4-BE49-F238E27FC236}">
                <a16:creationId xmlns:a16="http://schemas.microsoft.com/office/drawing/2014/main" id="{3A25462E-9B75-5F0B-929A-21DF4DF62237}"/>
              </a:ext>
            </a:extLst>
          </p:cNvPr>
          <p:cNvSpPr>
            <a:spLocks noGrp="1"/>
          </p:cNvSpPr>
          <p:nvPr>
            <p:ph type="pic" idx="20"/>
          </p:nvPr>
        </p:nvSpPr>
        <p:spPr>
          <a:xfrm>
            <a:off x="6705600" y="2530274"/>
            <a:ext cx="2234874" cy="1394025"/>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8" name="Picture Placeholder 2">
            <a:extLst>
              <a:ext uri="{FF2B5EF4-FFF2-40B4-BE49-F238E27FC236}">
                <a16:creationId xmlns:a16="http://schemas.microsoft.com/office/drawing/2014/main" id="{713CC833-4377-5E74-14B2-6F404B635E93}"/>
              </a:ext>
            </a:extLst>
          </p:cNvPr>
          <p:cNvSpPr>
            <a:spLocks noGrp="1"/>
          </p:cNvSpPr>
          <p:nvPr>
            <p:ph type="pic" idx="22"/>
          </p:nvPr>
        </p:nvSpPr>
        <p:spPr>
          <a:xfrm>
            <a:off x="8953500" y="1143000"/>
            <a:ext cx="2227515" cy="5439629"/>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cxnSp>
        <p:nvCxnSpPr>
          <p:cNvPr id="5" name="Straight Connector 4">
            <a:extLst>
              <a:ext uri="{FF2B5EF4-FFF2-40B4-BE49-F238E27FC236}">
                <a16:creationId xmlns:a16="http://schemas.microsoft.com/office/drawing/2014/main" id="{F5063365-DAAF-D5C6-634F-D8B314E36DCA}"/>
              </a:ext>
            </a:extLst>
          </p:cNvPr>
          <p:cNvCxnSpPr>
            <a:cxnSpLocks/>
          </p:cNvCxnSpPr>
          <p:nvPr userDrawn="1"/>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14770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Full Page Image Grid #2">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000C1C1A-8CCC-C3F3-5B25-DC42345B688E}"/>
              </a:ext>
            </a:extLst>
          </p:cNvPr>
          <p:cNvSpPr>
            <a:spLocks noGrp="1"/>
          </p:cNvSpPr>
          <p:nvPr>
            <p:ph type="pic" idx="16"/>
          </p:nvPr>
        </p:nvSpPr>
        <p:spPr>
          <a:xfrm>
            <a:off x="5097388" y="4000500"/>
            <a:ext cx="3589412" cy="2856179"/>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Picture Placeholder 2">
            <a:extLst>
              <a:ext uri="{FF2B5EF4-FFF2-40B4-BE49-F238E27FC236}">
                <a16:creationId xmlns:a16="http://schemas.microsoft.com/office/drawing/2014/main" id="{FE85EF30-8FAD-3AFF-6F2B-729E823F9C5D}"/>
              </a:ext>
            </a:extLst>
          </p:cNvPr>
          <p:cNvSpPr>
            <a:spLocks noGrp="1"/>
          </p:cNvSpPr>
          <p:nvPr>
            <p:ph type="pic" idx="15"/>
          </p:nvPr>
        </p:nvSpPr>
        <p:spPr>
          <a:xfrm>
            <a:off x="2590800" y="4000501"/>
            <a:ext cx="2514600" cy="2857500"/>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Picture Placeholder 2">
            <a:extLst>
              <a:ext uri="{FF2B5EF4-FFF2-40B4-BE49-F238E27FC236}">
                <a16:creationId xmlns:a16="http://schemas.microsoft.com/office/drawing/2014/main" id="{94632B8E-2FE3-A3F8-FEA9-6B84BBB93CC2}"/>
              </a:ext>
            </a:extLst>
          </p:cNvPr>
          <p:cNvSpPr>
            <a:spLocks noGrp="1"/>
          </p:cNvSpPr>
          <p:nvPr>
            <p:ph type="pic" idx="17"/>
          </p:nvPr>
        </p:nvSpPr>
        <p:spPr>
          <a:xfrm>
            <a:off x="6926" y="4000501"/>
            <a:ext cx="2583874" cy="2857500"/>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Picture Placeholder 2">
            <a:extLst>
              <a:ext uri="{FF2B5EF4-FFF2-40B4-BE49-F238E27FC236}">
                <a16:creationId xmlns:a16="http://schemas.microsoft.com/office/drawing/2014/main" id="{93D5B60A-3E4D-DB13-5521-D11FFB6C799B}"/>
              </a:ext>
            </a:extLst>
          </p:cNvPr>
          <p:cNvSpPr>
            <a:spLocks noGrp="1"/>
          </p:cNvSpPr>
          <p:nvPr>
            <p:ph type="pic" idx="18"/>
          </p:nvPr>
        </p:nvSpPr>
        <p:spPr>
          <a:xfrm>
            <a:off x="6400801" y="-15913"/>
            <a:ext cx="2286000" cy="1959013"/>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6" name="Picture Placeholder 2">
            <a:extLst>
              <a:ext uri="{FF2B5EF4-FFF2-40B4-BE49-F238E27FC236}">
                <a16:creationId xmlns:a16="http://schemas.microsoft.com/office/drawing/2014/main" id="{3A25462E-9B75-5F0B-929A-21DF4DF62237}"/>
              </a:ext>
            </a:extLst>
          </p:cNvPr>
          <p:cNvSpPr>
            <a:spLocks noGrp="1"/>
          </p:cNvSpPr>
          <p:nvPr>
            <p:ph type="pic" idx="20"/>
          </p:nvPr>
        </p:nvSpPr>
        <p:spPr>
          <a:xfrm>
            <a:off x="6400801" y="1943100"/>
            <a:ext cx="2286000" cy="2057400"/>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Picture Placeholder 2">
            <a:extLst>
              <a:ext uri="{FF2B5EF4-FFF2-40B4-BE49-F238E27FC236}">
                <a16:creationId xmlns:a16="http://schemas.microsoft.com/office/drawing/2014/main" id="{4D939B03-6652-70AA-6BF4-79B36C1EA387}"/>
              </a:ext>
            </a:extLst>
          </p:cNvPr>
          <p:cNvSpPr>
            <a:spLocks noGrp="1"/>
          </p:cNvSpPr>
          <p:nvPr>
            <p:ph type="pic" idx="10"/>
          </p:nvPr>
        </p:nvSpPr>
        <p:spPr>
          <a:xfrm>
            <a:off x="2590799" y="-6926"/>
            <a:ext cx="3810001" cy="4007426"/>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8" name="Picture Placeholder 2">
            <a:extLst>
              <a:ext uri="{FF2B5EF4-FFF2-40B4-BE49-F238E27FC236}">
                <a16:creationId xmlns:a16="http://schemas.microsoft.com/office/drawing/2014/main" id="{713CC833-4377-5E74-14B2-6F404B635E93}"/>
              </a:ext>
            </a:extLst>
          </p:cNvPr>
          <p:cNvSpPr>
            <a:spLocks noGrp="1"/>
          </p:cNvSpPr>
          <p:nvPr>
            <p:ph type="pic" idx="22"/>
          </p:nvPr>
        </p:nvSpPr>
        <p:spPr>
          <a:xfrm>
            <a:off x="8686800" y="0"/>
            <a:ext cx="3505200" cy="6873875"/>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Picture Placeholder 2">
            <a:extLst>
              <a:ext uri="{FF2B5EF4-FFF2-40B4-BE49-F238E27FC236}">
                <a16:creationId xmlns:a16="http://schemas.microsoft.com/office/drawing/2014/main" id="{02E07976-D3D0-245F-356B-6A33F0FCAFD1}"/>
              </a:ext>
            </a:extLst>
          </p:cNvPr>
          <p:cNvSpPr>
            <a:spLocks noGrp="1"/>
          </p:cNvSpPr>
          <p:nvPr>
            <p:ph type="pic" idx="14"/>
          </p:nvPr>
        </p:nvSpPr>
        <p:spPr>
          <a:xfrm>
            <a:off x="25124" y="-1970"/>
            <a:ext cx="2565675" cy="4000033"/>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7518701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Full Image Ligh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B788805-CE08-BAA7-7A4D-C93A33736FDE}"/>
              </a:ext>
            </a:extLst>
          </p:cNvPr>
          <p:cNvSpPr>
            <a:spLocks noGrp="1"/>
          </p:cNvSpPr>
          <p:nvPr>
            <p:ph type="pic" idx="1"/>
          </p:nvPr>
        </p:nvSpPr>
        <p:spPr>
          <a:xfrm>
            <a:off x="0" y="0"/>
            <a:ext cx="12192000" cy="6858000"/>
          </a:xfrm>
          <a:prstGeom prst="rect">
            <a:avLst/>
          </a:prstGeo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1799462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Full Image Dark">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B788805-CE08-BAA7-7A4D-C93A33736FDE}"/>
              </a:ext>
            </a:extLst>
          </p:cNvPr>
          <p:cNvSpPr>
            <a:spLocks noGrp="1"/>
          </p:cNvSpPr>
          <p:nvPr>
            <p:ph type="pic" idx="1"/>
          </p:nvPr>
        </p:nvSpPr>
        <p:spPr>
          <a:xfrm>
            <a:off x="0" y="0"/>
            <a:ext cx="12192000" cy="6858000"/>
          </a:xfrm>
          <a:prstGeom prst="rect">
            <a:avLst/>
          </a:prstGeo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4" name="Graphic 3">
            <a:extLst>
              <a:ext uri="{FF2B5EF4-FFF2-40B4-BE49-F238E27FC236}">
                <a16:creationId xmlns:a16="http://schemas.microsoft.com/office/drawing/2014/main" id="{C6DC1FF6-C47A-3407-3472-215C774260D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pic>
        <p:nvPicPr>
          <p:cNvPr id="3" name="Graphic 2">
            <a:extLst>
              <a:ext uri="{FF2B5EF4-FFF2-40B4-BE49-F238E27FC236}">
                <a16:creationId xmlns:a16="http://schemas.microsoft.com/office/drawing/2014/main" id="{C2C96621-8E6B-4C0A-5DEE-21703DE2801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spTree>
    <p:extLst>
      <p:ext uri="{BB962C8B-B14F-4D97-AF65-F5344CB8AC3E}">
        <p14:creationId xmlns:p14="http://schemas.microsoft.com/office/powerpoint/2010/main" val="2134502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3/4 Image Lef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B788805-CE08-BAA7-7A4D-C93A33736FDE}"/>
              </a:ext>
            </a:extLst>
          </p:cNvPr>
          <p:cNvSpPr>
            <a:spLocks noGrp="1"/>
          </p:cNvSpPr>
          <p:nvPr>
            <p:ph type="pic" idx="1"/>
          </p:nvPr>
        </p:nvSpPr>
        <p:spPr>
          <a:xfrm>
            <a:off x="2571750" y="0"/>
            <a:ext cx="9620250" cy="6858000"/>
          </a:xfrm>
          <a:prstGeom prst="rect">
            <a:avLst/>
          </a:prstGeo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14591833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6_3/4 Image Righ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B788805-CE08-BAA7-7A4D-C93A33736FDE}"/>
              </a:ext>
            </a:extLst>
          </p:cNvPr>
          <p:cNvSpPr>
            <a:spLocks noGrp="1"/>
          </p:cNvSpPr>
          <p:nvPr>
            <p:ph type="pic" idx="1"/>
          </p:nvPr>
        </p:nvSpPr>
        <p:spPr>
          <a:xfrm>
            <a:off x="0" y="0"/>
            <a:ext cx="9620250" cy="6858000"/>
          </a:xfrm>
          <a:prstGeom prst="rect">
            <a:avLst/>
          </a:prstGeo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6762994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77290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3/4 Image Left - Magenta">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D7D4841-FA8E-4337-ABFD-969AB1A290D6}"/>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5112" y="831064"/>
            <a:ext cx="1089600" cy="193707"/>
          </a:xfrm>
          <a:prstGeom prst="rect">
            <a:avLst/>
          </a:prstGeom>
        </p:spPr>
      </p:pic>
      <p:sp>
        <p:nvSpPr>
          <p:cNvPr id="7" name="Picture Placeholder 6">
            <a:extLst>
              <a:ext uri="{FF2B5EF4-FFF2-40B4-BE49-F238E27FC236}">
                <a16:creationId xmlns:a16="http://schemas.microsoft.com/office/drawing/2014/main" id="{D20978D9-ACCC-61F4-7CCA-350A132FD265}"/>
              </a:ext>
            </a:extLst>
          </p:cNvPr>
          <p:cNvSpPr>
            <a:spLocks noGrp="1"/>
          </p:cNvSpPr>
          <p:nvPr>
            <p:ph type="pic" sz="quarter" idx="13"/>
          </p:nvPr>
        </p:nvSpPr>
        <p:spPr>
          <a:xfrm>
            <a:off x="0" y="0"/>
            <a:ext cx="6096000" cy="6858000"/>
          </a:xfrm>
          <a:prstGeom prst="rect">
            <a:avLst/>
          </a:prstGeom>
        </p:spPr>
        <p:txBody>
          <a:bodyPr/>
          <a:lstStyle/>
          <a:p>
            <a:r>
              <a:rPr lang="en-US"/>
              <a:t>Click icon to add picture</a:t>
            </a:r>
          </a:p>
        </p:txBody>
      </p:sp>
      <p:sp>
        <p:nvSpPr>
          <p:cNvPr id="5" name="Rectangle 4">
            <a:extLst>
              <a:ext uri="{FF2B5EF4-FFF2-40B4-BE49-F238E27FC236}">
                <a16:creationId xmlns:a16="http://schemas.microsoft.com/office/drawing/2014/main" id="{4BFF7C06-2DEF-48C4-8A11-E22C5D708F0F}"/>
              </a:ext>
            </a:extLst>
          </p:cNvPr>
          <p:cNvSpPr/>
          <p:nvPr/>
        </p:nvSpPr>
        <p:spPr>
          <a:xfrm>
            <a:off x="6096001" y="0"/>
            <a:ext cx="609388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ext Placeholder 6">
            <a:extLst>
              <a:ext uri="{FF2B5EF4-FFF2-40B4-BE49-F238E27FC236}">
                <a16:creationId xmlns:a16="http://schemas.microsoft.com/office/drawing/2014/main" id="{763F0175-88ED-4B7B-4ACA-BAC4110D17EF}"/>
              </a:ext>
            </a:extLst>
          </p:cNvPr>
          <p:cNvSpPr>
            <a:spLocks noGrp="1"/>
          </p:cNvSpPr>
          <p:nvPr>
            <p:ph type="body" sz="quarter" idx="10" hasCustomPrompt="1"/>
          </p:nvPr>
        </p:nvSpPr>
        <p:spPr>
          <a:xfrm>
            <a:off x="6687740" y="2885037"/>
            <a:ext cx="4741360" cy="3198892"/>
          </a:xfrm>
          <a:prstGeom prst="rect">
            <a:avLst/>
          </a:prstGeom>
        </p:spPr>
        <p:txBody>
          <a:bodyPr>
            <a:noAutofit/>
          </a:bodyPr>
          <a:lstStyle>
            <a:lvl1pPr marL="0" indent="0">
              <a:lnSpc>
                <a:spcPct val="100000"/>
              </a:lnSpc>
              <a:buNone/>
              <a:defRPr sz="4800" b="1">
                <a:solidFill>
                  <a:srgbClr val="FF8A8B"/>
                </a:solidFill>
              </a:defRPr>
            </a:lvl1pPr>
          </a:lstStyle>
          <a:p>
            <a:pPr lvl="0"/>
            <a:r>
              <a:rPr lang="en-GB"/>
              <a:t>BOLD QUOTE OR STATEMENT GOES HERE</a:t>
            </a:r>
            <a:endParaRPr lang="en-US"/>
          </a:p>
        </p:txBody>
      </p:sp>
      <p:pic>
        <p:nvPicPr>
          <p:cNvPr id="4" name="Picture 3" descr="A black and white logo&#10;&#10;Description automatically generated">
            <a:extLst>
              <a:ext uri="{FF2B5EF4-FFF2-40B4-BE49-F238E27FC236}">
                <a16:creationId xmlns:a16="http://schemas.microsoft.com/office/drawing/2014/main" id="{4C9F13DD-0BBC-F7A4-451F-29682F3217A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91300" y="381000"/>
            <a:ext cx="761506" cy="767674"/>
          </a:xfrm>
          <a:prstGeom prst="rect">
            <a:avLst/>
          </a:prstGeom>
        </p:spPr>
      </p:pic>
    </p:spTree>
    <p:extLst>
      <p:ext uri="{BB962C8B-B14F-4D97-AF65-F5344CB8AC3E}">
        <p14:creationId xmlns:p14="http://schemas.microsoft.com/office/powerpoint/2010/main" val="26452394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4 Image Left - Rust">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D7D4841-FA8E-4337-ABFD-969AB1A290D6}"/>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5112" y="831064"/>
            <a:ext cx="1089600" cy="193707"/>
          </a:xfrm>
          <a:prstGeom prst="rect">
            <a:avLst/>
          </a:prstGeom>
        </p:spPr>
      </p:pic>
      <p:sp>
        <p:nvSpPr>
          <p:cNvPr id="7" name="Picture Placeholder 6">
            <a:extLst>
              <a:ext uri="{FF2B5EF4-FFF2-40B4-BE49-F238E27FC236}">
                <a16:creationId xmlns:a16="http://schemas.microsoft.com/office/drawing/2014/main" id="{D20978D9-ACCC-61F4-7CCA-350A132FD265}"/>
              </a:ext>
            </a:extLst>
          </p:cNvPr>
          <p:cNvSpPr>
            <a:spLocks noGrp="1"/>
          </p:cNvSpPr>
          <p:nvPr>
            <p:ph type="pic" sz="quarter" idx="13"/>
          </p:nvPr>
        </p:nvSpPr>
        <p:spPr>
          <a:xfrm>
            <a:off x="0" y="0"/>
            <a:ext cx="6096000" cy="6858000"/>
          </a:xfrm>
          <a:prstGeom prst="rect">
            <a:avLst/>
          </a:prstGeom>
        </p:spPr>
        <p:txBody>
          <a:bodyPr/>
          <a:lstStyle/>
          <a:p>
            <a:r>
              <a:rPr lang="en-US"/>
              <a:t>Click icon to add picture</a:t>
            </a:r>
          </a:p>
        </p:txBody>
      </p:sp>
      <p:sp>
        <p:nvSpPr>
          <p:cNvPr id="5" name="Rectangle 4">
            <a:extLst>
              <a:ext uri="{FF2B5EF4-FFF2-40B4-BE49-F238E27FC236}">
                <a16:creationId xmlns:a16="http://schemas.microsoft.com/office/drawing/2014/main" id="{4BFF7C06-2DEF-48C4-8A11-E22C5D708F0F}"/>
              </a:ext>
            </a:extLst>
          </p:cNvPr>
          <p:cNvSpPr/>
          <p:nvPr/>
        </p:nvSpPr>
        <p:spPr>
          <a:xfrm>
            <a:off x="6096001" y="0"/>
            <a:ext cx="6093884"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ext Placeholder 6">
            <a:extLst>
              <a:ext uri="{FF2B5EF4-FFF2-40B4-BE49-F238E27FC236}">
                <a16:creationId xmlns:a16="http://schemas.microsoft.com/office/drawing/2014/main" id="{763F0175-88ED-4B7B-4ACA-BAC4110D17EF}"/>
              </a:ext>
            </a:extLst>
          </p:cNvPr>
          <p:cNvSpPr>
            <a:spLocks noGrp="1"/>
          </p:cNvSpPr>
          <p:nvPr>
            <p:ph type="body" sz="quarter" idx="10" hasCustomPrompt="1"/>
          </p:nvPr>
        </p:nvSpPr>
        <p:spPr>
          <a:xfrm>
            <a:off x="6687740" y="2885037"/>
            <a:ext cx="4741360" cy="3198892"/>
          </a:xfrm>
          <a:prstGeom prst="rect">
            <a:avLst/>
          </a:prstGeom>
        </p:spPr>
        <p:txBody>
          <a:bodyPr>
            <a:noAutofit/>
          </a:bodyPr>
          <a:lstStyle>
            <a:lvl1pPr marL="0" indent="0">
              <a:lnSpc>
                <a:spcPct val="100000"/>
              </a:lnSpc>
              <a:buNone/>
              <a:defRPr sz="4800" b="1">
                <a:solidFill>
                  <a:schemeClr val="accent4"/>
                </a:solidFill>
              </a:defRPr>
            </a:lvl1pPr>
          </a:lstStyle>
          <a:p>
            <a:pPr lvl="0"/>
            <a:r>
              <a:rPr lang="en-GB"/>
              <a:t>BOLD QUOTE OR STATEMENT GOES HERE</a:t>
            </a:r>
            <a:endParaRPr lang="en-US"/>
          </a:p>
        </p:txBody>
      </p:sp>
      <p:pic>
        <p:nvPicPr>
          <p:cNvPr id="4" name="Picture 3" descr="A black and white logo&#10;&#10;Description automatically generated">
            <a:extLst>
              <a:ext uri="{FF2B5EF4-FFF2-40B4-BE49-F238E27FC236}">
                <a16:creationId xmlns:a16="http://schemas.microsoft.com/office/drawing/2014/main" id="{20AA1298-0FC2-F85E-917C-EA627834C16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91300" y="381000"/>
            <a:ext cx="761506" cy="767674"/>
          </a:xfrm>
          <a:prstGeom prst="rect">
            <a:avLst/>
          </a:prstGeom>
        </p:spPr>
      </p:pic>
      <p:pic>
        <p:nvPicPr>
          <p:cNvPr id="3" name="Graphic 2">
            <a:extLst>
              <a:ext uri="{FF2B5EF4-FFF2-40B4-BE49-F238E27FC236}">
                <a16:creationId xmlns:a16="http://schemas.microsoft.com/office/drawing/2014/main" id="{39C2677E-93ED-2E4F-7F60-1D265945DCD6}"/>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5112" y="831064"/>
            <a:ext cx="1089600" cy="193707"/>
          </a:xfrm>
          <a:prstGeom prst="rect">
            <a:avLst/>
          </a:prstGeom>
        </p:spPr>
      </p:pic>
      <p:sp>
        <p:nvSpPr>
          <p:cNvPr id="8" name="Rectangle 7">
            <a:extLst>
              <a:ext uri="{FF2B5EF4-FFF2-40B4-BE49-F238E27FC236}">
                <a16:creationId xmlns:a16="http://schemas.microsoft.com/office/drawing/2014/main" id="{CD974FF8-CE1E-3CCA-08D0-990E49578B3A}"/>
              </a:ext>
            </a:extLst>
          </p:cNvPr>
          <p:cNvSpPr/>
          <p:nvPr userDrawn="1"/>
        </p:nvSpPr>
        <p:spPr>
          <a:xfrm>
            <a:off x="6096001" y="0"/>
            <a:ext cx="609388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9" name="Picture 8" descr="A black and white logo&#10;&#10;Description automatically generated">
            <a:extLst>
              <a:ext uri="{FF2B5EF4-FFF2-40B4-BE49-F238E27FC236}">
                <a16:creationId xmlns:a16="http://schemas.microsoft.com/office/drawing/2014/main" id="{6493A966-1CC4-F5D1-1692-87DB8C326C8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591300" y="381000"/>
            <a:ext cx="761506" cy="767674"/>
          </a:xfrm>
          <a:prstGeom prst="rect">
            <a:avLst/>
          </a:prstGeom>
        </p:spPr>
      </p:pic>
    </p:spTree>
    <p:extLst>
      <p:ext uri="{BB962C8B-B14F-4D97-AF65-F5344CB8AC3E}">
        <p14:creationId xmlns:p14="http://schemas.microsoft.com/office/powerpoint/2010/main" val="20047532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3/4 Image Left - Mustard">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D7D4841-FA8E-4337-ABFD-969AB1A290D6}"/>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5112" y="831064"/>
            <a:ext cx="1089600" cy="193707"/>
          </a:xfrm>
          <a:prstGeom prst="rect">
            <a:avLst/>
          </a:prstGeom>
        </p:spPr>
      </p:pic>
      <p:sp>
        <p:nvSpPr>
          <p:cNvPr id="7" name="Picture Placeholder 6">
            <a:extLst>
              <a:ext uri="{FF2B5EF4-FFF2-40B4-BE49-F238E27FC236}">
                <a16:creationId xmlns:a16="http://schemas.microsoft.com/office/drawing/2014/main" id="{D20978D9-ACCC-61F4-7CCA-350A132FD265}"/>
              </a:ext>
            </a:extLst>
          </p:cNvPr>
          <p:cNvSpPr>
            <a:spLocks noGrp="1"/>
          </p:cNvSpPr>
          <p:nvPr>
            <p:ph type="pic" sz="quarter" idx="13"/>
          </p:nvPr>
        </p:nvSpPr>
        <p:spPr>
          <a:xfrm>
            <a:off x="0" y="0"/>
            <a:ext cx="6096000" cy="6858000"/>
          </a:xfrm>
          <a:prstGeom prst="rect">
            <a:avLst/>
          </a:prstGeom>
        </p:spPr>
        <p:txBody>
          <a:bodyPr/>
          <a:lstStyle/>
          <a:p>
            <a:r>
              <a:rPr lang="en-US"/>
              <a:t>Click icon to add picture</a:t>
            </a:r>
          </a:p>
        </p:txBody>
      </p:sp>
      <p:sp>
        <p:nvSpPr>
          <p:cNvPr id="5" name="Rectangle 4">
            <a:extLst>
              <a:ext uri="{FF2B5EF4-FFF2-40B4-BE49-F238E27FC236}">
                <a16:creationId xmlns:a16="http://schemas.microsoft.com/office/drawing/2014/main" id="{4BFF7C06-2DEF-48C4-8A11-E22C5D708F0F}"/>
              </a:ext>
            </a:extLst>
          </p:cNvPr>
          <p:cNvSpPr/>
          <p:nvPr/>
        </p:nvSpPr>
        <p:spPr>
          <a:xfrm>
            <a:off x="6096001" y="0"/>
            <a:ext cx="6093884" cy="6858000"/>
          </a:xfrm>
          <a:prstGeom prst="rect">
            <a:avLst/>
          </a:prstGeom>
          <a:solidFill>
            <a:srgbClr val="715C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Text Placeholder 6">
            <a:extLst>
              <a:ext uri="{FF2B5EF4-FFF2-40B4-BE49-F238E27FC236}">
                <a16:creationId xmlns:a16="http://schemas.microsoft.com/office/drawing/2014/main" id="{3ABB34E6-D707-71EE-2B8E-157BF495699F}"/>
              </a:ext>
            </a:extLst>
          </p:cNvPr>
          <p:cNvSpPr>
            <a:spLocks noGrp="1"/>
          </p:cNvSpPr>
          <p:nvPr>
            <p:ph type="body" sz="quarter" idx="10" hasCustomPrompt="1"/>
          </p:nvPr>
        </p:nvSpPr>
        <p:spPr>
          <a:xfrm>
            <a:off x="6687740" y="2885037"/>
            <a:ext cx="4741360" cy="3198892"/>
          </a:xfrm>
          <a:prstGeom prst="rect">
            <a:avLst/>
          </a:prstGeom>
        </p:spPr>
        <p:txBody>
          <a:bodyPr>
            <a:noAutofit/>
          </a:bodyPr>
          <a:lstStyle>
            <a:lvl1pPr marL="0" indent="0">
              <a:lnSpc>
                <a:spcPct val="100000"/>
              </a:lnSpc>
              <a:buNone/>
              <a:defRPr sz="4800" b="1">
                <a:solidFill>
                  <a:srgbClr val="FCE800"/>
                </a:solidFill>
              </a:defRPr>
            </a:lvl1pPr>
          </a:lstStyle>
          <a:p>
            <a:pPr lvl="0"/>
            <a:r>
              <a:rPr lang="en-GB"/>
              <a:t>BOLD QUOTE OR STATEMENT GOES HERE</a:t>
            </a:r>
            <a:endParaRPr lang="en-US"/>
          </a:p>
        </p:txBody>
      </p:sp>
      <p:pic>
        <p:nvPicPr>
          <p:cNvPr id="2" name="Picture 1" descr="A black and white logo&#10;&#10;Description automatically generated">
            <a:extLst>
              <a:ext uri="{FF2B5EF4-FFF2-40B4-BE49-F238E27FC236}">
                <a16:creationId xmlns:a16="http://schemas.microsoft.com/office/drawing/2014/main" id="{898DB98B-A2B0-7EED-D50A-0DC4F300037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91300" y="381000"/>
            <a:ext cx="761506" cy="767674"/>
          </a:xfrm>
          <a:prstGeom prst="rect">
            <a:avLst/>
          </a:prstGeom>
        </p:spPr>
      </p:pic>
    </p:spTree>
    <p:extLst>
      <p:ext uri="{BB962C8B-B14F-4D97-AF65-F5344CB8AC3E}">
        <p14:creationId xmlns:p14="http://schemas.microsoft.com/office/powerpoint/2010/main" val="9195581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3/4 Image Left - Teal">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20978D9-ACCC-61F4-7CCA-350A132FD265}"/>
              </a:ext>
            </a:extLst>
          </p:cNvPr>
          <p:cNvSpPr>
            <a:spLocks noGrp="1"/>
          </p:cNvSpPr>
          <p:nvPr>
            <p:ph type="pic" sz="quarter" idx="13"/>
          </p:nvPr>
        </p:nvSpPr>
        <p:spPr>
          <a:xfrm>
            <a:off x="0" y="0"/>
            <a:ext cx="6096000" cy="6858000"/>
          </a:xfrm>
          <a:prstGeom prst="rect">
            <a:avLst/>
          </a:prstGeom>
        </p:spPr>
        <p:txBody>
          <a:bodyPr/>
          <a:lstStyle/>
          <a:p>
            <a:r>
              <a:rPr lang="en-US"/>
              <a:t>Click icon to add picture</a:t>
            </a:r>
          </a:p>
        </p:txBody>
      </p:sp>
      <p:sp>
        <p:nvSpPr>
          <p:cNvPr id="5" name="Rectangle 4">
            <a:extLst>
              <a:ext uri="{FF2B5EF4-FFF2-40B4-BE49-F238E27FC236}">
                <a16:creationId xmlns:a16="http://schemas.microsoft.com/office/drawing/2014/main" id="{4BFF7C06-2DEF-48C4-8A11-E22C5D708F0F}"/>
              </a:ext>
            </a:extLst>
          </p:cNvPr>
          <p:cNvSpPr/>
          <p:nvPr/>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ext Placeholder 6">
            <a:extLst>
              <a:ext uri="{FF2B5EF4-FFF2-40B4-BE49-F238E27FC236}">
                <a16:creationId xmlns:a16="http://schemas.microsoft.com/office/drawing/2014/main" id="{540F9950-3328-5B1F-77D5-E79AF3835F8E}"/>
              </a:ext>
            </a:extLst>
          </p:cNvPr>
          <p:cNvSpPr>
            <a:spLocks noGrp="1"/>
          </p:cNvSpPr>
          <p:nvPr>
            <p:ph type="body" sz="quarter" idx="10" hasCustomPrompt="1"/>
          </p:nvPr>
        </p:nvSpPr>
        <p:spPr>
          <a:xfrm>
            <a:off x="6687740" y="2885037"/>
            <a:ext cx="4741360" cy="3198892"/>
          </a:xfrm>
          <a:prstGeom prst="rect">
            <a:avLst/>
          </a:prstGeom>
        </p:spPr>
        <p:txBody>
          <a:bodyPr>
            <a:noAutofit/>
          </a:bodyPr>
          <a:lstStyle>
            <a:lvl1pPr marL="0" indent="0">
              <a:lnSpc>
                <a:spcPct val="100000"/>
              </a:lnSpc>
              <a:buNone/>
              <a:defRPr sz="4800" b="1">
                <a:solidFill>
                  <a:srgbClr val="39E2D0"/>
                </a:solidFill>
              </a:defRPr>
            </a:lvl1pPr>
          </a:lstStyle>
          <a:p>
            <a:pPr lvl="0"/>
            <a:r>
              <a:rPr lang="en-GB"/>
              <a:t>BOLD QUOTE OR STATEMENT GOES HERE</a:t>
            </a:r>
            <a:endParaRPr lang="en-US"/>
          </a:p>
        </p:txBody>
      </p:sp>
      <p:pic>
        <p:nvPicPr>
          <p:cNvPr id="6" name="Picture 5" descr="A black and white logo&#10;&#10;Description automatically generated">
            <a:extLst>
              <a:ext uri="{FF2B5EF4-FFF2-40B4-BE49-F238E27FC236}">
                <a16:creationId xmlns:a16="http://schemas.microsoft.com/office/drawing/2014/main" id="{444FCDFC-7640-1D6B-C7C5-F2B13117E7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91300" y="381000"/>
            <a:ext cx="761506" cy="767674"/>
          </a:xfrm>
          <a:prstGeom prst="rect">
            <a:avLst/>
          </a:prstGeom>
        </p:spPr>
      </p:pic>
    </p:spTree>
    <p:extLst>
      <p:ext uri="{BB962C8B-B14F-4D97-AF65-F5344CB8AC3E}">
        <p14:creationId xmlns:p14="http://schemas.microsoft.com/office/powerpoint/2010/main" val="26101300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cSld name="Blank Red">
    <p:bg>
      <p:bgPr>
        <a:solidFill>
          <a:schemeClr val="accent3"/>
        </a:solidFill>
        <a:effectLst/>
      </p:bgPr>
    </p:bg>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1DC8DCDE-6F39-3D11-F594-BAFF6F4567C1}"/>
              </a:ext>
            </a:extLst>
          </p:cNvPr>
          <p:cNvGrpSpPr/>
          <p:nvPr/>
        </p:nvGrpSpPr>
        <p:grpSpPr>
          <a:xfrm>
            <a:off x="952500" y="571500"/>
            <a:ext cx="9677400" cy="5867400"/>
            <a:chOff x="952500" y="571500"/>
            <a:chExt cx="9677400" cy="5867400"/>
          </a:xfrm>
        </p:grpSpPr>
        <p:pic>
          <p:nvPicPr>
            <p:cNvPr id="4" name="Picture 3" descr="A group of women sitting around a table with food&#10;&#10;Description automatically generated">
              <a:extLst>
                <a:ext uri="{FF2B5EF4-FFF2-40B4-BE49-F238E27FC236}">
                  <a16:creationId xmlns:a16="http://schemas.microsoft.com/office/drawing/2014/main" id="{02A510F1-6AAE-F435-A1DF-26F5F177AF8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695901" y="1447800"/>
              <a:ext cx="7095799" cy="4517302"/>
            </a:xfrm>
            <a:prstGeom prst="rect">
              <a:avLst/>
            </a:prstGeom>
          </p:spPr>
        </p:pic>
        <p:pic>
          <p:nvPicPr>
            <p:cNvPr id="7" name="Picture 6">
              <a:extLst>
                <a:ext uri="{FF2B5EF4-FFF2-40B4-BE49-F238E27FC236}">
                  <a16:creationId xmlns:a16="http://schemas.microsoft.com/office/drawing/2014/main" id="{6671D427-A64F-2A3E-F9E9-E77F4D72F32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32418"/>
            <a:stretch/>
          </p:blipFill>
          <p:spPr>
            <a:xfrm>
              <a:off x="952500" y="571500"/>
              <a:ext cx="5300094" cy="3124200"/>
            </a:xfrm>
            <a:prstGeom prst="rect">
              <a:avLst/>
            </a:prstGeom>
          </p:spPr>
        </p:pic>
        <p:pic>
          <p:nvPicPr>
            <p:cNvPr id="25" name="Picture 24">
              <a:extLst>
                <a:ext uri="{FF2B5EF4-FFF2-40B4-BE49-F238E27FC236}">
                  <a16:creationId xmlns:a16="http://schemas.microsoft.com/office/drawing/2014/main" id="{09945525-D266-4C88-5851-4F7249320D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65744" b="-1881"/>
            <a:stretch/>
          </p:blipFill>
          <p:spPr>
            <a:xfrm>
              <a:off x="5329806" y="4768362"/>
              <a:ext cx="5300094" cy="1670538"/>
            </a:xfrm>
            <a:prstGeom prst="rect">
              <a:avLst/>
            </a:prstGeom>
          </p:spPr>
        </p:pic>
        <p:pic>
          <p:nvPicPr>
            <p:cNvPr id="9" name="Picture 8" descr="A couple of women sitting in a chair&#10;&#10;Description automatically generated">
              <a:extLst>
                <a:ext uri="{FF2B5EF4-FFF2-40B4-BE49-F238E27FC236}">
                  <a16:creationId xmlns:a16="http://schemas.microsoft.com/office/drawing/2014/main" id="{5CD54626-42C7-4968-FB84-787EB823C57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658209" y="1447800"/>
              <a:ext cx="4867198" cy="3810723"/>
            </a:xfrm>
            <a:prstGeom prst="rect">
              <a:avLst/>
            </a:prstGeom>
          </p:spPr>
        </p:pic>
        <p:pic>
          <p:nvPicPr>
            <p:cNvPr id="29" name="Picture 28">
              <a:extLst>
                <a:ext uri="{FF2B5EF4-FFF2-40B4-BE49-F238E27FC236}">
                  <a16:creationId xmlns:a16="http://schemas.microsoft.com/office/drawing/2014/main" id="{ACC850AE-58EE-CC6F-8327-41588E798CF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31279" b="32418"/>
            <a:stretch/>
          </p:blipFill>
          <p:spPr>
            <a:xfrm>
              <a:off x="952500" y="2017486"/>
              <a:ext cx="5300094" cy="1678214"/>
            </a:xfrm>
            <a:prstGeom prst="rect">
              <a:avLst/>
            </a:prstGeom>
          </p:spPr>
        </p:pic>
      </p:grpSp>
      <p:pic>
        <p:nvPicPr>
          <p:cNvPr id="3" name="Picture 2" descr="A black and white logo&#10;&#10;Description automatically generated">
            <a:extLst>
              <a:ext uri="{FF2B5EF4-FFF2-40B4-BE49-F238E27FC236}">
                <a16:creationId xmlns:a16="http://schemas.microsoft.com/office/drawing/2014/main" id="{64B2E523-D710-9419-92B5-9D307C08751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972800" y="495300"/>
            <a:ext cx="761506" cy="767674"/>
          </a:xfrm>
          <a:prstGeom prst="rect">
            <a:avLst/>
          </a:prstGeom>
        </p:spPr>
      </p:pic>
    </p:spTree>
    <p:extLst>
      <p:ext uri="{BB962C8B-B14F-4D97-AF65-F5344CB8AC3E}">
        <p14:creationId xmlns:p14="http://schemas.microsoft.com/office/powerpoint/2010/main" val="37557902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1_Blank Red">
    <p:bg>
      <p:bgPr>
        <a:solidFill>
          <a:schemeClr val="accent5"/>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E38FA18-86F8-533A-9AC7-3D89D9A623AC}"/>
              </a:ext>
            </a:extLst>
          </p:cNvPr>
          <p:cNvGrpSpPr/>
          <p:nvPr/>
        </p:nvGrpSpPr>
        <p:grpSpPr>
          <a:xfrm>
            <a:off x="952500" y="571500"/>
            <a:ext cx="9715501" cy="5736200"/>
            <a:chOff x="952500" y="571500"/>
            <a:chExt cx="9715501" cy="5736200"/>
          </a:xfrm>
        </p:grpSpPr>
        <p:pic>
          <p:nvPicPr>
            <p:cNvPr id="14" name="Picture 13" descr="A person pushing a person in an office chair&#10;&#10;Description automatically generated">
              <a:extLst>
                <a:ext uri="{FF2B5EF4-FFF2-40B4-BE49-F238E27FC236}">
                  <a16:creationId xmlns:a16="http://schemas.microsoft.com/office/drawing/2014/main" id="{CB256BE8-5D0F-B730-05DD-9A19F9E7832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19601" y="571500"/>
              <a:ext cx="6248400" cy="5736200"/>
            </a:xfrm>
            <a:prstGeom prst="rect">
              <a:avLst/>
            </a:prstGeom>
          </p:spPr>
        </p:pic>
        <p:pic>
          <p:nvPicPr>
            <p:cNvPr id="12" name="Picture 11">
              <a:extLst>
                <a:ext uri="{FF2B5EF4-FFF2-40B4-BE49-F238E27FC236}">
                  <a16:creationId xmlns:a16="http://schemas.microsoft.com/office/drawing/2014/main" id="{4AA95617-3C24-4950-29EB-104912E12182}"/>
                </a:ext>
              </a:extLst>
            </p:cNvPr>
            <p:cNvPicPr>
              <a:picLocks noChangeAspect="1"/>
            </p:cNvPicPr>
            <p:nvPr/>
          </p:nvPicPr>
          <p:blipFill>
            <a:blip r:embed="rId3"/>
            <a:stretch>
              <a:fillRect/>
            </a:stretch>
          </p:blipFill>
          <p:spPr>
            <a:xfrm>
              <a:off x="952500" y="1143000"/>
              <a:ext cx="5325410" cy="4619166"/>
            </a:xfrm>
            <a:prstGeom prst="rect">
              <a:avLst/>
            </a:prstGeom>
          </p:spPr>
        </p:pic>
        <p:pic>
          <p:nvPicPr>
            <p:cNvPr id="18" name="Picture 17" descr="A person pulling a person in a chair&#10;&#10;Description automatically generated">
              <a:extLst>
                <a:ext uri="{FF2B5EF4-FFF2-40B4-BE49-F238E27FC236}">
                  <a16:creationId xmlns:a16="http://schemas.microsoft.com/office/drawing/2014/main" id="{2C0031F3-AC84-C642-3911-B8F989B5898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52990" y="571500"/>
              <a:ext cx="5077216" cy="5715000"/>
            </a:xfrm>
            <a:prstGeom prst="rect">
              <a:avLst/>
            </a:prstGeom>
          </p:spPr>
        </p:pic>
        <p:pic>
          <p:nvPicPr>
            <p:cNvPr id="6" name="Picture 5">
              <a:extLst>
                <a:ext uri="{FF2B5EF4-FFF2-40B4-BE49-F238E27FC236}">
                  <a16:creationId xmlns:a16="http://schemas.microsoft.com/office/drawing/2014/main" id="{DBB988F3-F86D-6A49-EFE7-ECD7538CA68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4454" t="66316" r="8416"/>
            <a:stretch/>
          </p:blipFill>
          <p:spPr>
            <a:xfrm>
              <a:off x="4914901" y="4206240"/>
              <a:ext cx="912322" cy="1555925"/>
            </a:xfrm>
            <a:prstGeom prst="rect">
              <a:avLst/>
            </a:prstGeom>
          </p:spPr>
        </p:pic>
      </p:grpSp>
      <p:pic>
        <p:nvPicPr>
          <p:cNvPr id="7" name="Picture 6" descr="A black and white logo&#10;&#10;Description automatically generated">
            <a:extLst>
              <a:ext uri="{FF2B5EF4-FFF2-40B4-BE49-F238E27FC236}">
                <a16:creationId xmlns:a16="http://schemas.microsoft.com/office/drawing/2014/main" id="{1480680E-70AE-2092-2B44-3BAB0A68C83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972800" y="5600700"/>
            <a:ext cx="761506" cy="767674"/>
          </a:xfrm>
          <a:prstGeom prst="rect">
            <a:avLst/>
          </a:prstGeom>
        </p:spPr>
      </p:pic>
      <p:grpSp>
        <p:nvGrpSpPr>
          <p:cNvPr id="2" name="Group 1">
            <a:extLst>
              <a:ext uri="{FF2B5EF4-FFF2-40B4-BE49-F238E27FC236}">
                <a16:creationId xmlns:a16="http://schemas.microsoft.com/office/drawing/2014/main" id="{27A8E580-1F75-7E23-6B94-75F10F7AED5E}"/>
              </a:ext>
            </a:extLst>
          </p:cNvPr>
          <p:cNvGrpSpPr/>
          <p:nvPr userDrawn="1"/>
        </p:nvGrpSpPr>
        <p:grpSpPr>
          <a:xfrm>
            <a:off x="952500" y="571500"/>
            <a:ext cx="9715501" cy="5736200"/>
            <a:chOff x="952500" y="571500"/>
            <a:chExt cx="9715501" cy="5736200"/>
          </a:xfrm>
        </p:grpSpPr>
        <p:pic>
          <p:nvPicPr>
            <p:cNvPr id="4" name="Picture 3" descr="A person pushing a person in an office chair&#10;&#10;Description automatically generated">
              <a:extLst>
                <a:ext uri="{FF2B5EF4-FFF2-40B4-BE49-F238E27FC236}">
                  <a16:creationId xmlns:a16="http://schemas.microsoft.com/office/drawing/2014/main" id="{CA72D844-BE44-713C-F734-9CCB7F2D452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19601" y="571500"/>
              <a:ext cx="6248400" cy="5736200"/>
            </a:xfrm>
            <a:prstGeom prst="rect">
              <a:avLst/>
            </a:prstGeom>
          </p:spPr>
        </p:pic>
        <p:pic>
          <p:nvPicPr>
            <p:cNvPr id="5" name="Picture 4">
              <a:extLst>
                <a:ext uri="{FF2B5EF4-FFF2-40B4-BE49-F238E27FC236}">
                  <a16:creationId xmlns:a16="http://schemas.microsoft.com/office/drawing/2014/main" id="{D95996A9-3428-83B1-2B81-96C8A16DD44E}"/>
                </a:ext>
              </a:extLst>
            </p:cNvPr>
            <p:cNvPicPr>
              <a:picLocks noChangeAspect="1"/>
            </p:cNvPicPr>
            <p:nvPr userDrawn="1"/>
          </p:nvPicPr>
          <p:blipFill>
            <a:blip r:embed="rId3"/>
            <a:stretch>
              <a:fillRect/>
            </a:stretch>
          </p:blipFill>
          <p:spPr>
            <a:xfrm>
              <a:off x="952500" y="1143000"/>
              <a:ext cx="5325410" cy="4619166"/>
            </a:xfrm>
            <a:prstGeom prst="rect">
              <a:avLst/>
            </a:prstGeom>
          </p:spPr>
        </p:pic>
        <p:pic>
          <p:nvPicPr>
            <p:cNvPr id="8" name="Picture 7" descr="A person pulling a person in a chair&#10;&#10;Description automatically generated">
              <a:extLst>
                <a:ext uri="{FF2B5EF4-FFF2-40B4-BE49-F238E27FC236}">
                  <a16:creationId xmlns:a16="http://schemas.microsoft.com/office/drawing/2014/main" id="{CC1341A9-97F6-50C9-AADA-45DC44660A9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552990" y="571500"/>
              <a:ext cx="5077216" cy="5715000"/>
            </a:xfrm>
            <a:prstGeom prst="rect">
              <a:avLst/>
            </a:prstGeom>
          </p:spPr>
        </p:pic>
        <p:pic>
          <p:nvPicPr>
            <p:cNvPr id="9" name="Picture 8">
              <a:extLst>
                <a:ext uri="{FF2B5EF4-FFF2-40B4-BE49-F238E27FC236}">
                  <a16:creationId xmlns:a16="http://schemas.microsoft.com/office/drawing/2014/main" id="{889604DB-461A-B954-7F9C-A088D418E41B}"/>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74454" t="66316" r="8416"/>
            <a:stretch/>
          </p:blipFill>
          <p:spPr>
            <a:xfrm>
              <a:off x="4914901" y="4206240"/>
              <a:ext cx="912322" cy="1555925"/>
            </a:xfrm>
            <a:prstGeom prst="rect">
              <a:avLst/>
            </a:prstGeom>
          </p:spPr>
        </p:pic>
      </p:grpSp>
      <p:pic>
        <p:nvPicPr>
          <p:cNvPr id="10" name="Picture 9" descr="A black and white logo&#10;&#10;Description automatically generated">
            <a:extLst>
              <a:ext uri="{FF2B5EF4-FFF2-40B4-BE49-F238E27FC236}">
                <a16:creationId xmlns:a16="http://schemas.microsoft.com/office/drawing/2014/main" id="{8DDAF945-3CE3-E9E4-0863-CDCB6DF78C0D}"/>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972800" y="5600700"/>
            <a:ext cx="761506" cy="767674"/>
          </a:xfrm>
          <a:prstGeom prst="rect">
            <a:avLst/>
          </a:prstGeom>
        </p:spPr>
      </p:pic>
    </p:spTree>
    <p:extLst>
      <p:ext uri="{BB962C8B-B14F-4D97-AF65-F5344CB8AC3E}">
        <p14:creationId xmlns:p14="http://schemas.microsoft.com/office/powerpoint/2010/main" val="178819103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2_Blank Red">
    <p:bg>
      <p:bgPr>
        <a:solidFill>
          <a:srgbClr val="715C2E"/>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C5B5765D-0FA0-952B-EB02-80466664C970}"/>
              </a:ext>
            </a:extLst>
          </p:cNvPr>
          <p:cNvGrpSpPr/>
          <p:nvPr/>
        </p:nvGrpSpPr>
        <p:grpSpPr>
          <a:xfrm>
            <a:off x="1310986" y="845820"/>
            <a:ext cx="9455728" cy="5181600"/>
            <a:chOff x="838200" y="586740"/>
            <a:chExt cx="10401301" cy="5699760"/>
          </a:xfrm>
        </p:grpSpPr>
        <p:pic>
          <p:nvPicPr>
            <p:cNvPr id="7" name="Picture 6" descr="A group of people celebrating a birthday&#10;&#10;Description automatically generated">
              <a:extLst>
                <a:ext uri="{FF2B5EF4-FFF2-40B4-BE49-F238E27FC236}">
                  <a16:creationId xmlns:a16="http://schemas.microsoft.com/office/drawing/2014/main" id="{29A72AD1-B094-31C3-4080-C65D063D097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349"/>
            <a:stretch/>
          </p:blipFill>
          <p:spPr>
            <a:xfrm>
              <a:off x="838200" y="586740"/>
              <a:ext cx="10401300" cy="5699760"/>
            </a:xfrm>
            <a:prstGeom prst="rect">
              <a:avLst/>
            </a:prstGeom>
          </p:spPr>
        </p:pic>
        <p:pic>
          <p:nvPicPr>
            <p:cNvPr id="19" name="Picture 18">
              <a:extLst>
                <a:ext uri="{FF2B5EF4-FFF2-40B4-BE49-F238E27FC236}">
                  <a16:creationId xmlns:a16="http://schemas.microsoft.com/office/drawing/2014/main" id="{74E31611-FF79-0205-1636-DFE19C929EA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49741"/>
            <a:stretch/>
          </p:blipFill>
          <p:spPr>
            <a:xfrm>
              <a:off x="1393698" y="708660"/>
              <a:ext cx="9404604" cy="1592580"/>
            </a:xfrm>
            <a:prstGeom prst="rect">
              <a:avLst/>
            </a:prstGeom>
          </p:spPr>
        </p:pic>
        <p:pic>
          <p:nvPicPr>
            <p:cNvPr id="21" name="Picture 20">
              <a:extLst>
                <a:ext uri="{FF2B5EF4-FFF2-40B4-BE49-F238E27FC236}">
                  <a16:creationId xmlns:a16="http://schemas.microsoft.com/office/drawing/2014/main" id="{ADFAE379-5220-07D4-ACBD-3AE16ECC5ED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50259" b="-1960"/>
            <a:stretch/>
          </p:blipFill>
          <p:spPr>
            <a:xfrm>
              <a:off x="1393698" y="4457700"/>
              <a:ext cx="9404604" cy="1638300"/>
            </a:xfrm>
            <a:prstGeom prst="rect">
              <a:avLst/>
            </a:prstGeom>
          </p:spPr>
        </p:pic>
        <p:pic>
          <p:nvPicPr>
            <p:cNvPr id="10" name="Picture 9" descr="A group of people blowing out candles on a cake&#10;&#10;Description automatically generated">
              <a:extLst>
                <a:ext uri="{FF2B5EF4-FFF2-40B4-BE49-F238E27FC236}">
                  <a16:creationId xmlns:a16="http://schemas.microsoft.com/office/drawing/2014/main" id="{359FC754-F808-0F35-E050-3334D4D14BE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369"/>
            <a:stretch/>
          </p:blipFill>
          <p:spPr>
            <a:xfrm>
              <a:off x="952501" y="608724"/>
              <a:ext cx="10287000" cy="3391776"/>
            </a:xfrm>
            <a:prstGeom prst="rect">
              <a:avLst/>
            </a:prstGeom>
          </p:spPr>
        </p:pic>
      </p:grpSp>
      <p:pic>
        <p:nvPicPr>
          <p:cNvPr id="4" name="Picture 3" descr="A black and white logo&#10;&#10;Description automatically generated">
            <a:extLst>
              <a:ext uri="{FF2B5EF4-FFF2-40B4-BE49-F238E27FC236}">
                <a16:creationId xmlns:a16="http://schemas.microsoft.com/office/drawing/2014/main" id="{4FDB99D0-5B6A-0123-B61D-6B210DF0003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9100" y="5295900"/>
            <a:ext cx="761506" cy="767674"/>
          </a:xfrm>
          <a:prstGeom prst="rect">
            <a:avLst/>
          </a:prstGeom>
        </p:spPr>
      </p:pic>
      <p:grpSp>
        <p:nvGrpSpPr>
          <p:cNvPr id="2" name="Group 1">
            <a:extLst>
              <a:ext uri="{FF2B5EF4-FFF2-40B4-BE49-F238E27FC236}">
                <a16:creationId xmlns:a16="http://schemas.microsoft.com/office/drawing/2014/main" id="{D45A416B-A8DF-0F4B-A7C2-87445CD90895}"/>
              </a:ext>
            </a:extLst>
          </p:cNvPr>
          <p:cNvGrpSpPr/>
          <p:nvPr userDrawn="1"/>
        </p:nvGrpSpPr>
        <p:grpSpPr>
          <a:xfrm>
            <a:off x="1310986" y="845820"/>
            <a:ext cx="9455728" cy="5181600"/>
            <a:chOff x="838200" y="586740"/>
            <a:chExt cx="10401301" cy="5699760"/>
          </a:xfrm>
        </p:grpSpPr>
        <p:pic>
          <p:nvPicPr>
            <p:cNvPr id="3" name="Picture 2" descr="A group of people celebrating a birthday&#10;&#10;Description automatically generated">
              <a:extLst>
                <a:ext uri="{FF2B5EF4-FFF2-40B4-BE49-F238E27FC236}">
                  <a16:creationId xmlns:a16="http://schemas.microsoft.com/office/drawing/2014/main" id="{40DDFF46-FB67-D27C-21B0-BBD5E6A2791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349"/>
            <a:stretch/>
          </p:blipFill>
          <p:spPr>
            <a:xfrm>
              <a:off x="838200" y="586740"/>
              <a:ext cx="10401300" cy="5699760"/>
            </a:xfrm>
            <a:prstGeom prst="rect">
              <a:avLst/>
            </a:prstGeom>
          </p:spPr>
        </p:pic>
        <p:pic>
          <p:nvPicPr>
            <p:cNvPr id="5" name="Picture 4">
              <a:extLst>
                <a:ext uri="{FF2B5EF4-FFF2-40B4-BE49-F238E27FC236}">
                  <a16:creationId xmlns:a16="http://schemas.microsoft.com/office/drawing/2014/main" id="{C21FE4F1-74AD-5475-7E49-B13D07A35D1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b="49741"/>
            <a:stretch/>
          </p:blipFill>
          <p:spPr>
            <a:xfrm>
              <a:off x="1393698" y="708660"/>
              <a:ext cx="9404604" cy="1592580"/>
            </a:xfrm>
            <a:prstGeom prst="rect">
              <a:avLst/>
            </a:prstGeom>
          </p:spPr>
        </p:pic>
        <p:pic>
          <p:nvPicPr>
            <p:cNvPr id="6" name="Picture 5">
              <a:extLst>
                <a:ext uri="{FF2B5EF4-FFF2-40B4-BE49-F238E27FC236}">
                  <a16:creationId xmlns:a16="http://schemas.microsoft.com/office/drawing/2014/main" id="{8E91EC82-B47B-14DB-56AE-75BD095CEDC3}"/>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50259" b="-1960"/>
            <a:stretch/>
          </p:blipFill>
          <p:spPr>
            <a:xfrm>
              <a:off x="1393698" y="4457700"/>
              <a:ext cx="9404604" cy="1638300"/>
            </a:xfrm>
            <a:prstGeom prst="rect">
              <a:avLst/>
            </a:prstGeom>
          </p:spPr>
        </p:pic>
        <p:pic>
          <p:nvPicPr>
            <p:cNvPr id="8" name="Picture 7" descr="A group of people blowing out candles on a cake&#10;&#10;Description automatically generated">
              <a:extLst>
                <a:ext uri="{FF2B5EF4-FFF2-40B4-BE49-F238E27FC236}">
                  <a16:creationId xmlns:a16="http://schemas.microsoft.com/office/drawing/2014/main" id="{ED2BE33A-98F8-BDE2-EB87-688599E37EC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l="-369"/>
            <a:stretch/>
          </p:blipFill>
          <p:spPr>
            <a:xfrm>
              <a:off x="952501" y="608724"/>
              <a:ext cx="10287000" cy="3391776"/>
            </a:xfrm>
            <a:prstGeom prst="rect">
              <a:avLst/>
            </a:prstGeom>
          </p:spPr>
        </p:pic>
      </p:grpSp>
      <p:pic>
        <p:nvPicPr>
          <p:cNvPr id="9" name="Picture 8" descr="A black and white logo&#10;&#10;Description automatically generated">
            <a:extLst>
              <a:ext uri="{FF2B5EF4-FFF2-40B4-BE49-F238E27FC236}">
                <a16:creationId xmlns:a16="http://schemas.microsoft.com/office/drawing/2014/main" id="{13DE4D75-9BED-9768-BF0E-12E70773597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19100" y="5295900"/>
            <a:ext cx="761506" cy="767674"/>
          </a:xfrm>
          <a:prstGeom prst="rect">
            <a:avLst/>
          </a:prstGeom>
        </p:spPr>
      </p:pic>
    </p:spTree>
    <p:extLst>
      <p:ext uri="{BB962C8B-B14F-4D97-AF65-F5344CB8AC3E}">
        <p14:creationId xmlns:p14="http://schemas.microsoft.com/office/powerpoint/2010/main" val="21574396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Blank Blue">
    <p:bg>
      <p:bgPr>
        <a:solidFill>
          <a:srgbClr val="004343"/>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B93B9B6-3AE0-B339-7994-3089D785B379}"/>
              </a:ext>
            </a:extLst>
          </p:cNvPr>
          <p:cNvGrpSpPr/>
          <p:nvPr/>
        </p:nvGrpSpPr>
        <p:grpSpPr>
          <a:xfrm>
            <a:off x="952500" y="591702"/>
            <a:ext cx="9715501" cy="5668707"/>
            <a:chOff x="952500" y="591702"/>
            <a:chExt cx="9715501" cy="5668707"/>
          </a:xfrm>
        </p:grpSpPr>
        <p:pic>
          <p:nvPicPr>
            <p:cNvPr id="20" name="Picture 19" descr="A person and person sitting at a table&#10;&#10;Description automatically generated">
              <a:extLst>
                <a:ext uri="{FF2B5EF4-FFF2-40B4-BE49-F238E27FC236}">
                  <a16:creationId xmlns:a16="http://schemas.microsoft.com/office/drawing/2014/main" id="{EE60B97D-B7CF-782E-0E7A-9965D712413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19601" y="591702"/>
              <a:ext cx="6248400" cy="5668707"/>
            </a:xfrm>
            <a:prstGeom prst="rect">
              <a:avLst/>
            </a:prstGeom>
          </p:spPr>
        </p:pic>
        <p:pic>
          <p:nvPicPr>
            <p:cNvPr id="2" name="Picture 1">
              <a:extLst>
                <a:ext uri="{FF2B5EF4-FFF2-40B4-BE49-F238E27FC236}">
                  <a16:creationId xmlns:a16="http://schemas.microsoft.com/office/drawing/2014/main" id="{3B54CB75-55EC-9C65-AC98-32FCC055C4FD}"/>
                </a:ext>
              </a:extLst>
            </p:cNvPr>
            <p:cNvPicPr>
              <a:picLocks noChangeAspect="1"/>
            </p:cNvPicPr>
            <p:nvPr/>
          </p:nvPicPr>
          <p:blipFill>
            <a:blip r:embed="rId3"/>
            <a:stretch>
              <a:fillRect/>
            </a:stretch>
          </p:blipFill>
          <p:spPr>
            <a:xfrm>
              <a:off x="952500" y="1153932"/>
              <a:ext cx="5316682" cy="4637268"/>
            </a:xfrm>
            <a:prstGeom prst="rect">
              <a:avLst/>
            </a:prstGeom>
          </p:spPr>
        </p:pic>
        <p:pic>
          <p:nvPicPr>
            <p:cNvPr id="24" name="Picture 23" descr="A person falling down with arms out&#10;&#10;Description automatically generated">
              <a:extLst>
                <a:ext uri="{FF2B5EF4-FFF2-40B4-BE49-F238E27FC236}">
                  <a16:creationId xmlns:a16="http://schemas.microsoft.com/office/drawing/2014/main" id="{02972902-CFEF-2169-CBA4-65362BFF040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69751" y="1590900"/>
              <a:ext cx="2732314" cy="3016326"/>
            </a:xfrm>
            <a:prstGeom prst="rect">
              <a:avLst/>
            </a:prstGeom>
          </p:spPr>
        </p:pic>
      </p:grpSp>
      <p:pic>
        <p:nvPicPr>
          <p:cNvPr id="6" name="Picture 5" descr="A black and white logo&#10;&#10;Description automatically generated">
            <a:extLst>
              <a:ext uri="{FF2B5EF4-FFF2-40B4-BE49-F238E27FC236}">
                <a16:creationId xmlns:a16="http://schemas.microsoft.com/office/drawing/2014/main" id="{0FEE5657-71A5-AD71-223B-A034A8D7C2E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972800" y="5556926"/>
            <a:ext cx="761506" cy="767674"/>
          </a:xfrm>
          <a:prstGeom prst="rect">
            <a:avLst/>
          </a:prstGeom>
        </p:spPr>
      </p:pic>
      <p:grpSp>
        <p:nvGrpSpPr>
          <p:cNvPr id="4" name="Group 3">
            <a:extLst>
              <a:ext uri="{FF2B5EF4-FFF2-40B4-BE49-F238E27FC236}">
                <a16:creationId xmlns:a16="http://schemas.microsoft.com/office/drawing/2014/main" id="{B53FE4C8-C5F3-DFBA-E84C-8543390B4FD1}"/>
              </a:ext>
            </a:extLst>
          </p:cNvPr>
          <p:cNvGrpSpPr/>
          <p:nvPr userDrawn="1"/>
        </p:nvGrpSpPr>
        <p:grpSpPr>
          <a:xfrm>
            <a:off x="952500" y="591702"/>
            <a:ext cx="9715501" cy="5668707"/>
            <a:chOff x="952500" y="591702"/>
            <a:chExt cx="9715501" cy="5668707"/>
          </a:xfrm>
        </p:grpSpPr>
        <p:pic>
          <p:nvPicPr>
            <p:cNvPr id="5" name="Picture 4" descr="A person and person sitting at a table&#10;&#10;Description automatically generated">
              <a:extLst>
                <a:ext uri="{FF2B5EF4-FFF2-40B4-BE49-F238E27FC236}">
                  <a16:creationId xmlns:a16="http://schemas.microsoft.com/office/drawing/2014/main" id="{0A4F8527-97AC-37A6-AECD-32A576B7150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19601" y="591702"/>
              <a:ext cx="6248400" cy="5668707"/>
            </a:xfrm>
            <a:prstGeom prst="rect">
              <a:avLst/>
            </a:prstGeom>
          </p:spPr>
        </p:pic>
        <p:pic>
          <p:nvPicPr>
            <p:cNvPr id="7" name="Picture 6">
              <a:extLst>
                <a:ext uri="{FF2B5EF4-FFF2-40B4-BE49-F238E27FC236}">
                  <a16:creationId xmlns:a16="http://schemas.microsoft.com/office/drawing/2014/main" id="{D1DD2B35-2EE0-B558-7067-5531504F1BC2}"/>
                </a:ext>
              </a:extLst>
            </p:cNvPr>
            <p:cNvPicPr>
              <a:picLocks noChangeAspect="1"/>
            </p:cNvPicPr>
            <p:nvPr userDrawn="1"/>
          </p:nvPicPr>
          <p:blipFill>
            <a:blip r:embed="rId3"/>
            <a:stretch>
              <a:fillRect/>
            </a:stretch>
          </p:blipFill>
          <p:spPr>
            <a:xfrm>
              <a:off x="952500" y="1153932"/>
              <a:ext cx="5316682" cy="4637268"/>
            </a:xfrm>
            <a:prstGeom prst="rect">
              <a:avLst/>
            </a:prstGeom>
          </p:spPr>
        </p:pic>
        <p:pic>
          <p:nvPicPr>
            <p:cNvPr id="8" name="Picture 7" descr="A person falling down with arms out&#10;&#10;Description automatically generated">
              <a:extLst>
                <a:ext uri="{FF2B5EF4-FFF2-40B4-BE49-F238E27FC236}">
                  <a16:creationId xmlns:a16="http://schemas.microsoft.com/office/drawing/2014/main" id="{4E4CC747-59A1-AA0D-ED21-B70FB452713E}"/>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569751" y="1590900"/>
              <a:ext cx="2732314" cy="3016326"/>
            </a:xfrm>
            <a:prstGeom prst="rect">
              <a:avLst/>
            </a:prstGeom>
          </p:spPr>
        </p:pic>
      </p:grpSp>
      <p:pic>
        <p:nvPicPr>
          <p:cNvPr id="9" name="Picture 8" descr="A black and white logo&#10;&#10;Description automatically generated">
            <a:extLst>
              <a:ext uri="{FF2B5EF4-FFF2-40B4-BE49-F238E27FC236}">
                <a16:creationId xmlns:a16="http://schemas.microsoft.com/office/drawing/2014/main" id="{D8F5F35A-6E0B-D43A-5532-875E4AA7D1F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972800" y="5556926"/>
            <a:ext cx="761506" cy="767674"/>
          </a:xfrm>
          <a:prstGeom prst="rect">
            <a:avLst/>
          </a:prstGeom>
        </p:spPr>
      </p:pic>
    </p:spTree>
    <p:extLst>
      <p:ext uri="{BB962C8B-B14F-4D97-AF65-F5344CB8AC3E}">
        <p14:creationId xmlns:p14="http://schemas.microsoft.com/office/powerpoint/2010/main" val="2948220010"/>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2_Blank Blue">
    <p:bg>
      <p:bgPr>
        <a:solidFill>
          <a:schemeClr val="accent6"/>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1A4732-48DD-1210-28C7-96A73342F75C}"/>
              </a:ext>
            </a:extLst>
          </p:cNvPr>
          <p:cNvGrpSpPr/>
          <p:nvPr/>
        </p:nvGrpSpPr>
        <p:grpSpPr>
          <a:xfrm>
            <a:off x="609600" y="571500"/>
            <a:ext cx="10929213" cy="6022138"/>
            <a:chOff x="609600" y="571500"/>
            <a:chExt cx="10929213" cy="6022138"/>
          </a:xfrm>
        </p:grpSpPr>
        <p:pic>
          <p:nvPicPr>
            <p:cNvPr id="11" name="Picture 10" descr="A person sitting on the floor&#10;&#10;Description automatically generated">
              <a:extLst>
                <a:ext uri="{FF2B5EF4-FFF2-40B4-BE49-F238E27FC236}">
                  <a16:creationId xmlns:a16="http://schemas.microsoft.com/office/drawing/2014/main" id="{7AB2DB95-D1C2-E285-27CE-4D959E80A1F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48100" y="571500"/>
              <a:ext cx="5676900" cy="5715000"/>
            </a:xfrm>
            <a:prstGeom prst="rect">
              <a:avLst/>
            </a:prstGeom>
          </p:spPr>
        </p:pic>
        <p:pic>
          <p:nvPicPr>
            <p:cNvPr id="5" name="Picture 4">
              <a:extLst>
                <a:ext uri="{FF2B5EF4-FFF2-40B4-BE49-F238E27FC236}">
                  <a16:creationId xmlns:a16="http://schemas.microsoft.com/office/drawing/2014/main" id="{5CE68D8C-3B4E-4357-8D24-7107D9218ADB}"/>
                </a:ext>
              </a:extLst>
            </p:cNvPr>
            <p:cNvPicPr>
              <a:picLocks noChangeAspect="1"/>
            </p:cNvPicPr>
            <p:nvPr/>
          </p:nvPicPr>
          <p:blipFill>
            <a:blip r:embed="rId3"/>
            <a:stretch>
              <a:fillRect/>
            </a:stretch>
          </p:blipFill>
          <p:spPr>
            <a:xfrm>
              <a:off x="6653463" y="5257800"/>
              <a:ext cx="4885350" cy="1335838"/>
            </a:xfrm>
            <a:prstGeom prst="rect">
              <a:avLst/>
            </a:prstGeom>
          </p:spPr>
        </p:pic>
        <p:pic>
          <p:nvPicPr>
            <p:cNvPr id="6" name="Picture 5">
              <a:extLst>
                <a:ext uri="{FF2B5EF4-FFF2-40B4-BE49-F238E27FC236}">
                  <a16:creationId xmlns:a16="http://schemas.microsoft.com/office/drawing/2014/main" id="{FA12986C-403E-ADFA-3116-CDC553860913}"/>
                </a:ext>
              </a:extLst>
            </p:cNvPr>
            <p:cNvPicPr>
              <a:picLocks noChangeAspect="1"/>
            </p:cNvPicPr>
            <p:nvPr/>
          </p:nvPicPr>
          <p:blipFill>
            <a:blip r:embed="rId4"/>
            <a:stretch>
              <a:fillRect/>
            </a:stretch>
          </p:blipFill>
          <p:spPr>
            <a:xfrm>
              <a:off x="609600" y="845203"/>
              <a:ext cx="4589558" cy="2881593"/>
            </a:xfrm>
            <a:prstGeom prst="rect">
              <a:avLst/>
            </a:prstGeom>
          </p:spPr>
        </p:pic>
        <p:pic>
          <p:nvPicPr>
            <p:cNvPr id="18" name="Picture 17" descr="A person sitting on the floor&#10;&#10;Description automatically generated">
              <a:extLst>
                <a:ext uri="{FF2B5EF4-FFF2-40B4-BE49-F238E27FC236}">
                  <a16:creationId xmlns:a16="http://schemas.microsoft.com/office/drawing/2014/main" id="{204844BA-8A15-C0C3-3B07-30D1F196C2A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262229" y="571500"/>
              <a:ext cx="4710883" cy="3025140"/>
            </a:xfrm>
            <a:prstGeom prst="rect">
              <a:avLst/>
            </a:prstGeom>
          </p:spPr>
        </p:pic>
      </p:grpSp>
      <p:pic>
        <p:nvPicPr>
          <p:cNvPr id="3" name="Picture 2" descr="A black and white logo&#10;&#10;Description automatically generated">
            <a:extLst>
              <a:ext uri="{FF2B5EF4-FFF2-40B4-BE49-F238E27FC236}">
                <a16:creationId xmlns:a16="http://schemas.microsoft.com/office/drawing/2014/main" id="{C146E363-7B43-C37D-F4F6-751F777799D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9600" y="5562600"/>
            <a:ext cx="761506" cy="767674"/>
          </a:xfrm>
          <a:prstGeom prst="rect">
            <a:avLst/>
          </a:prstGeom>
        </p:spPr>
      </p:pic>
      <p:grpSp>
        <p:nvGrpSpPr>
          <p:cNvPr id="2" name="Group 1">
            <a:extLst>
              <a:ext uri="{FF2B5EF4-FFF2-40B4-BE49-F238E27FC236}">
                <a16:creationId xmlns:a16="http://schemas.microsoft.com/office/drawing/2014/main" id="{8B2766CD-FE12-50FF-4D4C-17905056B09D}"/>
              </a:ext>
            </a:extLst>
          </p:cNvPr>
          <p:cNvGrpSpPr/>
          <p:nvPr userDrawn="1"/>
        </p:nvGrpSpPr>
        <p:grpSpPr>
          <a:xfrm>
            <a:off x="609600" y="571500"/>
            <a:ext cx="10929213" cy="6022138"/>
            <a:chOff x="609600" y="571500"/>
            <a:chExt cx="10929213" cy="6022138"/>
          </a:xfrm>
        </p:grpSpPr>
        <p:pic>
          <p:nvPicPr>
            <p:cNvPr id="4" name="Picture 3" descr="A person sitting on the floor&#10;&#10;Description automatically generated">
              <a:extLst>
                <a:ext uri="{FF2B5EF4-FFF2-40B4-BE49-F238E27FC236}">
                  <a16:creationId xmlns:a16="http://schemas.microsoft.com/office/drawing/2014/main" id="{BE532858-E432-BF7D-9496-AF3BC7A5388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8100" y="571500"/>
              <a:ext cx="5676900" cy="5715000"/>
            </a:xfrm>
            <a:prstGeom prst="rect">
              <a:avLst/>
            </a:prstGeom>
          </p:spPr>
        </p:pic>
        <p:pic>
          <p:nvPicPr>
            <p:cNvPr id="7" name="Picture 6">
              <a:extLst>
                <a:ext uri="{FF2B5EF4-FFF2-40B4-BE49-F238E27FC236}">
                  <a16:creationId xmlns:a16="http://schemas.microsoft.com/office/drawing/2014/main" id="{2418ACE1-1CF5-9FB2-27F9-A91B761375C7}"/>
                </a:ext>
              </a:extLst>
            </p:cNvPr>
            <p:cNvPicPr>
              <a:picLocks noChangeAspect="1"/>
            </p:cNvPicPr>
            <p:nvPr userDrawn="1"/>
          </p:nvPicPr>
          <p:blipFill>
            <a:blip r:embed="rId3"/>
            <a:stretch>
              <a:fillRect/>
            </a:stretch>
          </p:blipFill>
          <p:spPr>
            <a:xfrm>
              <a:off x="6653463" y="5257800"/>
              <a:ext cx="4885350" cy="1335838"/>
            </a:xfrm>
            <a:prstGeom prst="rect">
              <a:avLst/>
            </a:prstGeom>
          </p:spPr>
        </p:pic>
        <p:pic>
          <p:nvPicPr>
            <p:cNvPr id="8" name="Picture 7">
              <a:extLst>
                <a:ext uri="{FF2B5EF4-FFF2-40B4-BE49-F238E27FC236}">
                  <a16:creationId xmlns:a16="http://schemas.microsoft.com/office/drawing/2014/main" id="{753965C9-06B2-272D-EC15-881C777DCDD8}"/>
                </a:ext>
              </a:extLst>
            </p:cNvPr>
            <p:cNvPicPr>
              <a:picLocks noChangeAspect="1"/>
            </p:cNvPicPr>
            <p:nvPr userDrawn="1"/>
          </p:nvPicPr>
          <p:blipFill>
            <a:blip r:embed="rId4"/>
            <a:stretch>
              <a:fillRect/>
            </a:stretch>
          </p:blipFill>
          <p:spPr>
            <a:xfrm>
              <a:off x="609600" y="845203"/>
              <a:ext cx="4589558" cy="2881593"/>
            </a:xfrm>
            <a:prstGeom prst="rect">
              <a:avLst/>
            </a:prstGeom>
          </p:spPr>
        </p:pic>
        <p:pic>
          <p:nvPicPr>
            <p:cNvPr id="9" name="Picture 8" descr="A person sitting on the floor&#10;&#10;Description automatically generated">
              <a:extLst>
                <a:ext uri="{FF2B5EF4-FFF2-40B4-BE49-F238E27FC236}">
                  <a16:creationId xmlns:a16="http://schemas.microsoft.com/office/drawing/2014/main" id="{EE735B4C-53D0-3A57-238B-61F0EE0BB061}"/>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4262229" y="571500"/>
              <a:ext cx="4710883" cy="3025140"/>
            </a:xfrm>
            <a:prstGeom prst="rect">
              <a:avLst/>
            </a:prstGeom>
          </p:spPr>
        </p:pic>
      </p:grpSp>
      <p:pic>
        <p:nvPicPr>
          <p:cNvPr id="12" name="Picture 11" descr="A black and white logo&#10;&#10;Description automatically generated">
            <a:extLst>
              <a:ext uri="{FF2B5EF4-FFF2-40B4-BE49-F238E27FC236}">
                <a16:creationId xmlns:a16="http://schemas.microsoft.com/office/drawing/2014/main" id="{A54B83FF-00A5-19C6-523E-CFB01BD1E3BC}"/>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09600" y="5562600"/>
            <a:ext cx="761506" cy="767674"/>
          </a:xfrm>
          <a:prstGeom prst="rect">
            <a:avLst/>
          </a:prstGeom>
        </p:spPr>
      </p:pic>
    </p:spTree>
    <p:extLst>
      <p:ext uri="{BB962C8B-B14F-4D97-AF65-F5344CB8AC3E}">
        <p14:creationId xmlns:p14="http://schemas.microsoft.com/office/powerpoint/2010/main" val="3173858976"/>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5_Large Pull Quote">
    <p:bg>
      <p:bgPr>
        <a:solidFill>
          <a:schemeClr val="accent3"/>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916D0C6-502B-432A-B209-191D7F0F028A}"/>
              </a:ext>
            </a:extLst>
          </p:cNvPr>
          <p:cNvSpPr>
            <a:spLocks noGrp="1"/>
          </p:cNvSpPr>
          <p:nvPr>
            <p:ph type="body" sz="quarter" idx="13" hasCustomPrompt="1"/>
          </p:nvPr>
        </p:nvSpPr>
        <p:spPr>
          <a:xfrm>
            <a:off x="755373" y="1474836"/>
            <a:ext cx="10529539" cy="3445369"/>
          </a:xfrm>
          <a:prstGeom prst="rect">
            <a:avLst/>
          </a:prstGeom>
        </p:spPr>
        <p:txBody>
          <a:bodyPr anchor="ctr">
            <a:normAutofit/>
          </a:bodyPr>
          <a:lstStyle>
            <a:lvl1pPr marL="0" indent="0" algn="ctr">
              <a:lnSpc>
                <a:spcPct val="100000"/>
              </a:lnSpc>
              <a:buFont typeface="Arial" panose="020B0604020202020204" pitchFamily="34" charset="0"/>
              <a:buNone/>
              <a:defRPr sz="8000" b="1">
                <a:solidFill>
                  <a:srgbClr val="FF8A8B"/>
                </a:solidFill>
              </a:defRPr>
            </a:lvl1pPr>
            <a:lvl2pPr>
              <a:lnSpc>
                <a:spcPts val="1733"/>
              </a:lnSpc>
              <a:defRPr sz="1467"/>
            </a:lvl2pPr>
            <a:lvl3pPr>
              <a:lnSpc>
                <a:spcPts val="1733"/>
              </a:lnSpc>
              <a:defRPr sz="1467"/>
            </a:lvl3pPr>
            <a:lvl4pPr>
              <a:lnSpc>
                <a:spcPts val="1733"/>
              </a:lnSpc>
              <a:defRPr sz="1467"/>
            </a:lvl4pPr>
            <a:lvl5pPr>
              <a:lnSpc>
                <a:spcPts val="1733"/>
              </a:lnSpc>
              <a:defRPr sz="1467"/>
            </a:lvl5pPr>
          </a:lstStyle>
          <a:p>
            <a:pPr lvl="0"/>
            <a:r>
              <a:rPr lang="en-GB"/>
              <a:t>THANK YOU</a:t>
            </a:r>
          </a:p>
        </p:txBody>
      </p:sp>
      <p:pic>
        <p:nvPicPr>
          <p:cNvPr id="3" name="Graphic 2">
            <a:extLst>
              <a:ext uri="{FF2B5EF4-FFF2-40B4-BE49-F238E27FC236}">
                <a16:creationId xmlns:a16="http://schemas.microsoft.com/office/drawing/2014/main" id="{1726DACB-4E16-2D83-039E-C40D36CFFAF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22500" y="5665391"/>
            <a:ext cx="1595284" cy="290952"/>
          </a:xfrm>
          <a:prstGeom prst="rect">
            <a:avLst/>
          </a:prstGeom>
        </p:spPr>
      </p:pic>
      <p:pic>
        <p:nvPicPr>
          <p:cNvPr id="2" name="Graphic 1">
            <a:extLst>
              <a:ext uri="{FF2B5EF4-FFF2-40B4-BE49-F238E27FC236}">
                <a16:creationId xmlns:a16="http://schemas.microsoft.com/office/drawing/2014/main" id="{A032B31D-6F3B-E76B-8683-451AD97EC55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22500" y="5665391"/>
            <a:ext cx="1595284" cy="290952"/>
          </a:xfrm>
          <a:prstGeom prst="rect">
            <a:avLst/>
          </a:prstGeom>
        </p:spPr>
      </p:pic>
    </p:spTree>
    <p:extLst>
      <p:ext uri="{BB962C8B-B14F-4D97-AF65-F5344CB8AC3E}">
        <p14:creationId xmlns:p14="http://schemas.microsoft.com/office/powerpoint/2010/main" val="332466270"/>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8_Large Pull Quote">
    <p:bg>
      <p:bgPr>
        <a:solidFill>
          <a:schemeClr val="accent5"/>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916D0C6-502B-432A-B209-191D7F0F028A}"/>
              </a:ext>
            </a:extLst>
          </p:cNvPr>
          <p:cNvSpPr>
            <a:spLocks noGrp="1"/>
          </p:cNvSpPr>
          <p:nvPr>
            <p:ph type="body" sz="quarter" idx="13" hasCustomPrompt="1"/>
          </p:nvPr>
        </p:nvSpPr>
        <p:spPr>
          <a:xfrm>
            <a:off x="755373" y="1474836"/>
            <a:ext cx="10529539" cy="3445369"/>
          </a:xfrm>
          <a:prstGeom prst="rect">
            <a:avLst/>
          </a:prstGeom>
        </p:spPr>
        <p:txBody>
          <a:bodyPr anchor="ctr">
            <a:normAutofit/>
          </a:bodyPr>
          <a:lstStyle>
            <a:lvl1pPr marL="0" indent="0" algn="ctr">
              <a:lnSpc>
                <a:spcPct val="100000"/>
              </a:lnSpc>
              <a:buFont typeface="Arial" panose="020B0604020202020204" pitchFamily="34" charset="0"/>
              <a:buNone/>
              <a:defRPr sz="8000" b="1">
                <a:solidFill>
                  <a:schemeClr val="accent4"/>
                </a:solidFill>
              </a:defRPr>
            </a:lvl1pPr>
            <a:lvl2pPr>
              <a:lnSpc>
                <a:spcPts val="1733"/>
              </a:lnSpc>
              <a:defRPr sz="1467"/>
            </a:lvl2pPr>
            <a:lvl3pPr>
              <a:lnSpc>
                <a:spcPts val="1733"/>
              </a:lnSpc>
              <a:defRPr sz="1467"/>
            </a:lvl3pPr>
            <a:lvl4pPr>
              <a:lnSpc>
                <a:spcPts val="1733"/>
              </a:lnSpc>
              <a:defRPr sz="1467"/>
            </a:lvl4pPr>
            <a:lvl5pPr>
              <a:lnSpc>
                <a:spcPts val="1733"/>
              </a:lnSpc>
              <a:defRPr sz="1467"/>
            </a:lvl5pPr>
          </a:lstStyle>
          <a:p>
            <a:pPr lvl="0"/>
            <a:r>
              <a:rPr lang="en-GB"/>
              <a:t>DANKE</a:t>
            </a:r>
          </a:p>
        </p:txBody>
      </p:sp>
      <p:pic>
        <p:nvPicPr>
          <p:cNvPr id="3" name="Graphic 2">
            <a:extLst>
              <a:ext uri="{FF2B5EF4-FFF2-40B4-BE49-F238E27FC236}">
                <a16:creationId xmlns:a16="http://schemas.microsoft.com/office/drawing/2014/main" id="{1726DACB-4E16-2D83-039E-C40D36CFFAF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22500" y="5665391"/>
            <a:ext cx="1595284" cy="290952"/>
          </a:xfrm>
          <a:prstGeom prst="rect">
            <a:avLst/>
          </a:prstGeom>
        </p:spPr>
      </p:pic>
      <p:pic>
        <p:nvPicPr>
          <p:cNvPr id="2" name="Graphic 1">
            <a:extLst>
              <a:ext uri="{FF2B5EF4-FFF2-40B4-BE49-F238E27FC236}">
                <a16:creationId xmlns:a16="http://schemas.microsoft.com/office/drawing/2014/main" id="{870B71D8-406B-C81F-51F7-C8810A82EC2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22500" y="5665391"/>
            <a:ext cx="1595284" cy="290952"/>
          </a:xfrm>
          <a:prstGeom prst="rect">
            <a:avLst/>
          </a:prstGeom>
        </p:spPr>
      </p:pic>
    </p:spTree>
    <p:extLst>
      <p:ext uri="{BB962C8B-B14F-4D97-AF65-F5344CB8AC3E}">
        <p14:creationId xmlns:p14="http://schemas.microsoft.com/office/powerpoint/2010/main" val="4264004165"/>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9_Large Pull Quote">
    <p:bg>
      <p:bgPr>
        <a:solidFill>
          <a:srgbClr val="715C2E"/>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916D0C6-502B-432A-B209-191D7F0F028A}"/>
              </a:ext>
            </a:extLst>
          </p:cNvPr>
          <p:cNvSpPr>
            <a:spLocks noGrp="1"/>
          </p:cNvSpPr>
          <p:nvPr>
            <p:ph type="body" sz="quarter" idx="13" hasCustomPrompt="1"/>
          </p:nvPr>
        </p:nvSpPr>
        <p:spPr>
          <a:xfrm>
            <a:off x="755373" y="1474836"/>
            <a:ext cx="10529539" cy="3445369"/>
          </a:xfrm>
          <a:prstGeom prst="rect">
            <a:avLst/>
          </a:prstGeom>
        </p:spPr>
        <p:txBody>
          <a:bodyPr anchor="ctr">
            <a:normAutofit/>
          </a:bodyPr>
          <a:lstStyle>
            <a:lvl1pPr marL="0" indent="0" algn="ctr">
              <a:lnSpc>
                <a:spcPct val="100000"/>
              </a:lnSpc>
              <a:buFont typeface="Arial" panose="020B0604020202020204" pitchFamily="34" charset="0"/>
              <a:buNone/>
              <a:defRPr sz="8000" b="1">
                <a:solidFill>
                  <a:srgbClr val="FCE800"/>
                </a:solidFill>
              </a:defRPr>
            </a:lvl1pPr>
            <a:lvl2pPr>
              <a:lnSpc>
                <a:spcPts val="1733"/>
              </a:lnSpc>
              <a:defRPr sz="1467"/>
            </a:lvl2pPr>
            <a:lvl3pPr>
              <a:lnSpc>
                <a:spcPts val="1733"/>
              </a:lnSpc>
              <a:defRPr sz="1467"/>
            </a:lvl3pPr>
            <a:lvl4pPr>
              <a:lnSpc>
                <a:spcPts val="1733"/>
              </a:lnSpc>
              <a:defRPr sz="1467"/>
            </a:lvl4pPr>
            <a:lvl5pPr>
              <a:lnSpc>
                <a:spcPts val="1733"/>
              </a:lnSpc>
              <a:defRPr sz="1467"/>
            </a:lvl5pPr>
          </a:lstStyle>
          <a:p>
            <a:pPr lvl="0"/>
            <a:r>
              <a:rPr lang="en-GB"/>
              <a:t>GRACIAS</a:t>
            </a:r>
          </a:p>
        </p:txBody>
      </p:sp>
      <p:pic>
        <p:nvPicPr>
          <p:cNvPr id="3" name="Graphic 2">
            <a:extLst>
              <a:ext uri="{FF2B5EF4-FFF2-40B4-BE49-F238E27FC236}">
                <a16:creationId xmlns:a16="http://schemas.microsoft.com/office/drawing/2014/main" id="{1726DACB-4E16-2D83-039E-C40D36CFFAF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22500" y="5665391"/>
            <a:ext cx="1595284" cy="290952"/>
          </a:xfrm>
          <a:prstGeom prst="rect">
            <a:avLst/>
          </a:prstGeom>
        </p:spPr>
      </p:pic>
      <p:pic>
        <p:nvPicPr>
          <p:cNvPr id="2" name="Graphic 1">
            <a:extLst>
              <a:ext uri="{FF2B5EF4-FFF2-40B4-BE49-F238E27FC236}">
                <a16:creationId xmlns:a16="http://schemas.microsoft.com/office/drawing/2014/main" id="{3818FC66-BF7B-2405-62DF-0448973F532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22500" y="5665391"/>
            <a:ext cx="1595284" cy="290952"/>
          </a:xfrm>
          <a:prstGeom prst="rect">
            <a:avLst/>
          </a:prstGeom>
        </p:spPr>
      </p:pic>
    </p:spTree>
    <p:extLst>
      <p:ext uri="{BB962C8B-B14F-4D97-AF65-F5344CB8AC3E}">
        <p14:creationId xmlns:p14="http://schemas.microsoft.com/office/powerpoint/2010/main" val="1441687750"/>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3_Large Pull Quote">
    <p:bg>
      <p:bgPr>
        <a:solidFill>
          <a:schemeClr val="bg2"/>
        </a:solidFill>
        <a:effectLst/>
      </p:bgPr>
    </p:bg>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BAD99985-1254-F826-198F-86861249F242}"/>
              </a:ext>
            </a:extLst>
          </p:cNvPr>
          <p:cNvSpPr>
            <a:spLocks noGrp="1"/>
          </p:cNvSpPr>
          <p:nvPr>
            <p:ph type="body" sz="quarter" idx="13" hasCustomPrompt="1"/>
          </p:nvPr>
        </p:nvSpPr>
        <p:spPr>
          <a:xfrm>
            <a:off x="755373" y="1474836"/>
            <a:ext cx="10529539" cy="3445369"/>
          </a:xfrm>
          <a:prstGeom prst="rect">
            <a:avLst/>
          </a:prstGeom>
        </p:spPr>
        <p:txBody>
          <a:bodyPr anchor="ctr">
            <a:normAutofit/>
          </a:bodyPr>
          <a:lstStyle>
            <a:lvl1pPr marL="0" indent="0" algn="ctr">
              <a:lnSpc>
                <a:spcPct val="100000"/>
              </a:lnSpc>
              <a:buFont typeface="Arial" panose="020B0604020202020204" pitchFamily="34" charset="0"/>
              <a:buNone/>
              <a:defRPr sz="8000" b="1">
                <a:solidFill>
                  <a:srgbClr val="39E2D0"/>
                </a:solidFill>
              </a:defRPr>
            </a:lvl1pPr>
            <a:lvl2pPr>
              <a:lnSpc>
                <a:spcPts val="1733"/>
              </a:lnSpc>
              <a:defRPr sz="1467"/>
            </a:lvl2pPr>
            <a:lvl3pPr>
              <a:lnSpc>
                <a:spcPts val="1733"/>
              </a:lnSpc>
              <a:defRPr sz="1467"/>
            </a:lvl3pPr>
            <a:lvl4pPr>
              <a:lnSpc>
                <a:spcPts val="1733"/>
              </a:lnSpc>
              <a:defRPr sz="1467"/>
            </a:lvl4pPr>
            <a:lvl5pPr>
              <a:lnSpc>
                <a:spcPts val="1733"/>
              </a:lnSpc>
              <a:defRPr sz="1467"/>
            </a:lvl5pPr>
          </a:lstStyle>
          <a:p>
            <a:pPr lvl="0"/>
            <a:r>
              <a:rPr lang="zh-CN"/>
              <a:t>谢谢</a:t>
            </a:r>
            <a:endParaRPr lang="en-GB"/>
          </a:p>
        </p:txBody>
      </p:sp>
      <p:pic>
        <p:nvPicPr>
          <p:cNvPr id="8" name="Graphic 7">
            <a:extLst>
              <a:ext uri="{FF2B5EF4-FFF2-40B4-BE49-F238E27FC236}">
                <a16:creationId xmlns:a16="http://schemas.microsoft.com/office/drawing/2014/main" id="{92FEB57B-3D83-1F87-3937-2B5CF0A0AE4D}"/>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22500" y="5665391"/>
            <a:ext cx="1595284" cy="290952"/>
          </a:xfrm>
          <a:prstGeom prst="rect">
            <a:avLst/>
          </a:prstGeom>
        </p:spPr>
      </p:pic>
      <p:pic>
        <p:nvPicPr>
          <p:cNvPr id="2" name="Graphic 1">
            <a:extLst>
              <a:ext uri="{FF2B5EF4-FFF2-40B4-BE49-F238E27FC236}">
                <a16:creationId xmlns:a16="http://schemas.microsoft.com/office/drawing/2014/main" id="{63AD684B-5B4D-7A41-B6D5-921CA1BF85DF}"/>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22500" y="5665391"/>
            <a:ext cx="1595284" cy="290952"/>
          </a:xfrm>
          <a:prstGeom prst="rect">
            <a:avLst/>
          </a:prstGeom>
        </p:spPr>
      </p:pic>
    </p:spTree>
    <p:extLst>
      <p:ext uri="{BB962C8B-B14F-4D97-AF65-F5344CB8AC3E}">
        <p14:creationId xmlns:p14="http://schemas.microsoft.com/office/powerpoint/2010/main" val="3518678585"/>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4_Large Pull Quote">
    <p:bg>
      <p:bgPr>
        <a:solidFill>
          <a:schemeClr val="accent6"/>
        </a:solidFill>
        <a:effectLst/>
      </p:bgPr>
    </p:bg>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BAD99985-1254-F826-198F-86861249F242}"/>
              </a:ext>
            </a:extLst>
          </p:cNvPr>
          <p:cNvSpPr>
            <a:spLocks noGrp="1"/>
          </p:cNvSpPr>
          <p:nvPr>
            <p:ph type="body" sz="quarter" idx="13" hasCustomPrompt="1"/>
          </p:nvPr>
        </p:nvSpPr>
        <p:spPr>
          <a:xfrm>
            <a:off x="755373" y="1474836"/>
            <a:ext cx="10529539" cy="3445369"/>
          </a:xfrm>
          <a:prstGeom prst="rect">
            <a:avLst/>
          </a:prstGeom>
        </p:spPr>
        <p:txBody>
          <a:bodyPr anchor="ctr">
            <a:normAutofit/>
          </a:bodyPr>
          <a:lstStyle>
            <a:lvl1pPr marL="0" indent="0" algn="ctr">
              <a:lnSpc>
                <a:spcPct val="100000"/>
              </a:lnSpc>
              <a:buFont typeface="Arial" panose="020B0604020202020204" pitchFamily="34" charset="0"/>
              <a:buNone/>
              <a:defRPr sz="8000" b="1">
                <a:solidFill>
                  <a:srgbClr val="00CD49"/>
                </a:solidFill>
              </a:defRPr>
            </a:lvl1pPr>
            <a:lvl2pPr>
              <a:lnSpc>
                <a:spcPts val="1733"/>
              </a:lnSpc>
              <a:defRPr sz="1467"/>
            </a:lvl2pPr>
            <a:lvl3pPr>
              <a:lnSpc>
                <a:spcPts val="1733"/>
              </a:lnSpc>
              <a:defRPr sz="1467"/>
            </a:lvl3pPr>
            <a:lvl4pPr>
              <a:lnSpc>
                <a:spcPts val="1733"/>
              </a:lnSpc>
              <a:defRPr sz="1467"/>
            </a:lvl4pPr>
            <a:lvl5pPr>
              <a:lnSpc>
                <a:spcPts val="1733"/>
              </a:lnSpc>
              <a:defRPr sz="1467"/>
            </a:lvl5pPr>
          </a:lstStyle>
          <a:p>
            <a:pPr lvl="0"/>
            <a:r>
              <a:rPr lang="fr-FR"/>
              <a:t>MERCI</a:t>
            </a:r>
            <a:endParaRPr lang="en-GB"/>
          </a:p>
        </p:txBody>
      </p:sp>
    </p:spTree>
    <p:extLst>
      <p:ext uri="{BB962C8B-B14F-4D97-AF65-F5344CB8AC3E}">
        <p14:creationId xmlns:p14="http://schemas.microsoft.com/office/powerpoint/2010/main" val="45140551"/>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le Slide - Dark Grey">
    <p:bg>
      <p:bgPr>
        <a:solidFill>
          <a:schemeClr val="accent1"/>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userDrawn="1"/>
        </p:nvGrpSpPr>
        <p:grpSpPr>
          <a:xfrm>
            <a:off x="5476932" y="154800"/>
            <a:ext cx="6555929" cy="6551315"/>
            <a:chOff x="4107698" y="116100"/>
            <a:chExt cx="4916947" cy="4913486"/>
          </a:xfrm>
          <a:solidFill>
            <a:schemeClr val="accent1">
              <a:lumMod val="10000"/>
              <a:lumOff val="90000"/>
              <a:alpha val="2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sp>
        <p:nvSpPr>
          <p:cNvPr id="4" name="Title 1">
            <a:extLst>
              <a:ext uri="{FF2B5EF4-FFF2-40B4-BE49-F238E27FC236}">
                <a16:creationId xmlns:a16="http://schemas.microsoft.com/office/drawing/2014/main" id="{3A5C0AB8-5BA5-0105-7032-CD69A46B75CB}"/>
              </a:ext>
            </a:extLst>
          </p:cNvPr>
          <p:cNvSpPr>
            <a:spLocks noGrp="1"/>
          </p:cNvSpPr>
          <p:nvPr>
            <p:ph type="title"/>
          </p:nvPr>
        </p:nvSpPr>
        <p:spPr>
          <a:xfrm>
            <a:off x="383118" y="1369582"/>
            <a:ext cx="4607982" cy="1954164"/>
          </a:xfrm>
          <a:prstGeom prst="rect">
            <a:avLst/>
          </a:prstGeom>
        </p:spPr>
        <p:txBody>
          <a:bodyPr anchor="b" anchorCtr="0">
            <a:noAutofit/>
          </a:bodyPr>
          <a:lstStyle>
            <a:lvl1pPr>
              <a:lnSpc>
                <a:spcPct val="100000"/>
              </a:lnSpc>
              <a:defRPr sz="4400">
                <a:solidFill>
                  <a:schemeClr val="bg1"/>
                </a:solidFill>
              </a:defRPr>
            </a:lvl1pPr>
          </a:lstStyle>
          <a:p>
            <a:r>
              <a:rPr lang="en-US"/>
              <a:t>Click to edit Master title style</a:t>
            </a:r>
            <a:endParaRPr lang="en-GB"/>
          </a:p>
        </p:txBody>
      </p:sp>
      <p:sp>
        <p:nvSpPr>
          <p:cNvPr id="5" name="Text Placeholder 2">
            <a:extLst>
              <a:ext uri="{FF2B5EF4-FFF2-40B4-BE49-F238E27FC236}">
                <a16:creationId xmlns:a16="http://schemas.microsoft.com/office/drawing/2014/main" id="{CFFA3714-5FE6-F965-C5C7-7C60F72FD03D}"/>
              </a:ext>
            </a:extLst>
          </p:cNvPr>
          <p:cNvSpPr>
            <a:spLocks noGrp="1"/>
          </p:cNvSpPr>
          <p:nvPr>
            <p:ph type="body" idx="1"/>
          </p:nvPr>
        </p:nvSpPr>
        <p:spPr>
          <a:xfrm>
            <a:off x="383118" y="3702632"/>
            <a:ext cx="4607982" cy="2283884"/>
          </a:xfrm>
          <a:prstGeom prst="rect">
            <a:avLst/>
          </a:prstGeom>
        </p:spPr>
        <p:txBody>
          <a:bodyPr>
            <a:noAutofit/>
          </a:bodyPr>
          <a:lstStyle>
            <a:lvl1pPr marL="0" indent="0">
              <a:buNone/>
              <a:defRPr sz="13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6" name="Straight Connector 5">
            <a:extLst>
              <a:ext uri="{FF2B5EF4-FFF2-40B4-BE49-F238E27FC236}">
                <a16:creationId xmlns:a16="http://schemas.microsoft.com/office/drawing/2014/main" id="{935FCA20-D9D9-A6E7-AA39-057475ADA02B}"/>
              </a:ext>
            </a:extLst>
          </p:cNvPr>
          <p:cNvCxnSpPr>
            <a:cxnSpLocks/>
          </p:cNvCxnSpPr>
          <p:nvPr userDrawn="1"/>
        </p:nvCxnSpPr>
        <p:spPr>
          <a:xfrm>
            <a:off x="382059" y="3444580"/>
            <a:ext cx="460901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25037D38-DF6B-EDCE-5555-30FEB7F220CC}"/>
              </a:ext>
            </a:extLst>
          </p:cNvPr>
          <p:cNvSpPr>
            <a:spLocks noGrp="1"/>
          </p:cNvSpPr>
          <p:nvPr>
            <p:ph type="body" idx="11" hasCustomPrompt="1"/>
          </p:nvPr>
        </p:nvSpPr>
        <p:spPr>
          <a:xfrm>
            <a:off x="382059" y="6286500"/>
            <a:ext cx="4607982" cy="275758"/>
          </a:xfrm>
          <a:prstGeom prst="rect">
            <a:avLst/>
          </a:prstGeom>
        </p:spPr>
        <p:txBody>
          <a:bodyPr>
            <a:noAutofit/>
          </a:bodyPr>
          <a:lstStyle>
            <a:lvl1pPr marL="0" indent="0">
              <a:buNone/>
              <a:defRPr sz="1100" b="1">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pic>
        <p:nvPicPr>
          <p:cNvPr id="3" name="Graphic 2">
            <a:extLst>
              <a:ext uri="{FF2B5EF4-FFF2-40B4-BE49-F238E27FC236}">
                <a16:creationId xmlns:a16="http://schemas.microsoft.com/office/drawing/2014/main" id="{93B697DA-8F91-8C2B-FA87-5991C107809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spTree>
    <p:extLst>
      <p:ext uri="{BB962C8B-B14F-4D97-AF65-F5344CB8AC3E}">
        <p14:creationId xmlns:p14="http://schemas.microsoft.com/office/powerpoint/2010/main" val="38850128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le Slide - Cool Grey">
    <p:bg>
      <p:bgPr>
        <a:solidFill>
          <a:schemeClr val="accent2"/>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userDrawn="1"/>
        </p:nvGrpSpPr>
        <p:grpSpPr>
          <a:xfrm>
            <a:off x="5476932" y="154800"/>
            <a:ext cx="6555929" cy="6551315"/>
            <a:chOff x="4107698" y="116100"/>
            <a:chExt cx="4916947" cy="4913486"/>
          </a:xfrm>
          <a:solidFill>
            <a:schemeClr val="bg2">
              <a:lumMod val="10000"/>
              <a:lumOff val="90000"/>
              <a:alpha val="2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sp>
        <p:nvSpPr>
          <p:cNvPr id="6" name="Title 1">
            <a:extLst>
              <a:ext uri="{FF2B5EF4-FFF2-40B4-BE49-F238E27FC236}">
                <a16:creationId xmlns:a16="http://schemas.microsoft.com/office/drawing/2014/main" id="{CAC55CB0-8520-E500-FD3F-8BA886592481}"/>
              </a:ext>
            </a:extLst>
          </p:cNvPr>
          <p:cNvSpPr>
            <a:spLocks noGrp="1"/>
          </p:cNvSpPr>
          <p:nvPr>
            <p:ph type="title"/>
          </p:nvPr>
        </p:nvSpPr>
        <p:spPr>
          <a:xfrm>
            <a:off x="382059" y="1369582"/>
            <a:ext cx="4607982" cy="1954164"/>
          </a:xfrm>
          <a:prstGeom prst="rect">
            <a:avLst/>
          </a:prstGeom>
        </p:spPr>
        <p:txBody>
          <a:bodyPr anchor="b" anchorCtr="0">
            <a:noAutofit/>
          </a:bodyPr>
          <a:lstStyle>
            <a:lvl1pPr>
              <a:lnSpc>
                <a:spcPct val="100000"/>
              </a:lnSpc>
              <a:defRPr sz="4400">
                <a:solidFill>
                  <a:schemeClr val="tx1"/>
                </a:solidFill>
              </a:defRPr>
            </a:lvl1pPr>
          </a:lstStyle>
          <a:p>
            <a:r>
              <a:rPr lang="en-US"/>
              <a:t>Click to edit Master title style</a:t>
            </a:r>
            <a:endParaRPr lang="en-GB"/>
          </a:p>
        </p:txBody>
      </p:sp>
      <p:sp>
        <p:nvSpPr>
          <p:cNvPr id="8" name="Text Placeholder 2">
            <a:extLst>
              <a:ext uri="{FF2B5EF4-FFF2-40B4-BE49-F238E27FC236}">
                <a16:creationId xmlns:a16="http://schemas.microsoft.com/office/drawing/2014/main" id="{C335D15E-7173-5B52-B82E-8791668FC6F8}"/>
              </a:ext>
            </a:extLst>
          </p:cNvPr>
          <p:cNvSpPr>
            <a:spLocks noGrp="1"/>
          </p:cNvSpPr>
          <p:nvPr>
            <p:ph type="body" idx="1"/>
          </p:nvPr>
        </p:nvSpPr>
        <p:spPr>
          <a:xfrm>
            <a:off x="382059" y="3702632"/>
            <a:ext cx="4607982" cy="2283884"/>
          </a:xfrm>
          <a:prstGeom prst="rect">
            <a:avLst/>
          </a:prstGeom>
        </p:spPr>
        <p:txBody>
          <a:bodyPr>
            <a:noAutofit/>
          </a:bodyPr>
          <a:lstStyle>
            <a:lvl1pPr marL="0" indent="0">
              <a:buNone/>
              <a:defRPr sz="1333">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11" name="Straight Connector 10">
            <a:extLst>
              <a:ext uri="{FF2B5EF4-FFF2-40B4-BE49-F238E27FC236}">
                <a16:creationId xmlns:a16="http://schemas.microsoft.com/office/drawing/2014/main" id="{F2E7B488-FA2D-CCAC-1B0D-5D5889C6A601}"/>
              </a:ext>
            </a:extLst>
          </p:cNvPr>
          <p:cNvCxnSpPr>
            <a:cxnSpLocks/>
          </p:cNvCxnSpPr>
          <p:nvPr userDrawn="1"/>
        </p:nvCxnSpPr>
        <p:spPr>
          <a:xfrm>
            <a:off x="381000" y="3444580"/>
            <a:ext cx="460901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E491BECC-3F5A-CDD4-111A-BAB052EED4DD}"/>
              </a:ext>
            </a:extLst>
          </p:cNvPr>
          <p:cNvSpPr>
            <a:spLocks noGrp="1"/>
          </p:cNvSpPr>
          <p:nvPr>
            <p:ph type="body" idx="11" hasCustomPrompt="1"/>
          </p:nvPr>
        </p:nvSpPr>
        <p:spPr>
          <a:xfrm>
            <a:off x="381000" y="6286500"/>
            <a:ext cx="4607982" cy="275758"/>
          </a:xfrm>
          <a:prstGeom prst="rect">
            <a:avLst/>
          </a:prstGeom>
        </p:spPr>
        <p:txBody>
          <a:bodyPr>
            <a:noAutofit/>
          </a:bodyPr>
          <a:lstStyle>
            <a:lvl1pPr marL="0" indent="0">
              <a:buNone/>
              <a:defRPr sz="1100" b="1">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pic>
        <p:nvPicPr>
          <p:cNvPr id="3" name="Graphic 2">
            <a:extLst>
              <a:ext uri="{FF2B5EF4-FFF2-40B4-BE49-F238E27FC236}">
                <a16:creationId xmlns:a16="http://schemas.microsoft.com/office/drawing/2014/main" id="{5E643421-B2D9-1611-A584-91A02541B3E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Tree>
    <p:extLst>
      <p:ext uri="{BB962C8B-B14F-4D97-AF65-F5344CB8AC3E}">
        <p14:creationId xmlns:p14="http://schemas.microsoft.com/office/powerpoint/2010/main" val="9017583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Title Slide - Warm Grey">
    <p:bg>
      <p:bgPr>
        <a:solidFill>
          <a:schemeClr val="bg2"/>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userDrawn="1"/>
        </p:nvGrpSpPr>
        <p:grpSpPr>
          <a:xfrm>
            <a:off x="5476932" y="154800"/>
            <a:ext cx="6555929" cy="6551315"/>
            <a:chOff x="4107698" y="116100"/>
            <a:chExt cx="4916947" cy="4913486"/>
          </a:xfrm>
          <a:solidFill>
            <a:schemeClr val="bg2">
              <a:lumMod val="10000"/>
              <a:lumOff val="90000"/>
              <a:alpha val="3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sp>
        <p:nvSpPr>
          <p:cNvPr id="6" name="Title 1">
            <a:extLst>
              <a:ext uri="{FF2B5EF4-FFF2-40B4-BE49-F238E27FC236}">
                <a16:creationId xmlns:a16="http://schemas.microsoft.com/office/drawing/2014/main" id="{CAC55CB0-8520-E500-FD3F-8BA886592481}"/>
              </a:ext>
            </a:extLst>
          </p:cNvPr>
          <p:cNvSpPr>
            <a:spLocks noGrp="1"/>
          </p:cNvSpPr>
          <p:nvPr>
            <p:ph type="title"/>
          </p:nvPr>
        </p:nvSpPr>
        <p:spPr>
          <a:xfrm>
            <a:off x="382059" y="1369582"/>
            <a:ext cx="4607982" cy="1954164"/>
          </a:xfrm>
          <a:prstGeom prst="rect">
            <a:avLst/>
          </a:prstGeom>
        </p:spPr>
        <p:txBody>
          <a:bodyPr anchor="b" anchorCtr="0">
            <a:noAutofit/>
          </a:bodyPr>
          <a:lstStyle>
            <a:lvl1pPr>
              <a:lnSpc>
                <a:spcPct val="100000"/>
              </a:lnSpc>
              <a:defRPr sz="4400">
                <a:solidFill>
                  <a:schemeClr val="tx1"/>
                </a:solidFill>
              </a:defRPr>
            </a:lvl1pPr>
          </a:lstStyle>
          <a:p>
            <a:r>
              <a:rPr lang="en-US"/>
              <a:t>Click to edit Master title style</a:t>
            </a:r>
            <a:endParaRPr lang="en-GB"/>
          </a:p>
        </p:txBody>
      </p:sp>
      <p:sp>
        <p:nvSpPr>
          <p:cNvPr id="8" name="Text Placeholder 2">
            <a:extLst>
              <a:ext uri="{FF2B5EF4-FFF2-40B4-BE49-F238E27FC236}">
                <a16:creationId xmlns:a16="http://schemas.microsoft.com/office/drawing/2014/main" id="{C335D15E-7173-5B52-B82E-8791668FC6F8}"/>
              </a:ext>
            </a:extLst>
          </p:cNvPr>
          <p:cNvSpPr>
            <a:spLocks noGrp="1"/>
          </p:cNvSpPr>
          <p:nvPr>
            <p:ph type="body" idx="1"/>
          </p:nvPr>
        </p:nvSpPr>
        <p:spPr>
          <a:xfrm>
            <a:off x="382059" y="3702632"/>
            <a:ext cx="4607982" cy="2283884"/>
          </a:xfrm>
          <a:prstGeom prst="rect">
            <a:avLst/>
          </a:prstGeom>
        </p:spPr>
        <p:txBody>
          <a:bodyPr>
            <a:noAutofit/>
          </a:bodyPr>
          <a:lstStyle>
            <a:lvl1pPr marL="0" indent="0">
              <a:buNone/>
              <a:defRPr sz="1333">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11" name="Straight Connector 10">
            <a:extLst>
              <a:ext uri="{FF2B5EF4-FFF2-40B4-BE49-F238E27FC236}">
                <a16:creationId xmlns:a16="http://schemas.microsoft.com/office/drawing/2014/main" id="{F2E7B488-FA2D-CCAC-1B0D-5D5889C6A601}"/>
              </a:ext>
            </a:extLst>
          </p:cNvPr>
          <p:cNvCxnSpPr>
            <a:cxnSpLocks/>
          </p:cNvCxnSpPr>
          <p:nvPr userDrawn="1"/>
        </p:nvCxnSpPr>
        <p:spPr>
          <a:xfrm>
            <a:off x="381000" y="3444580"/>
            <a:ext cx="4609013"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E491BECC-3F5A-CDD4-111A-BAB052EED4DD}"/>
              </a:ext>
            </a:extLst>
          </p:cNvPr>
          <p:cNvSpPr>
            <a:spLocks noGrp="1"/>
          </p:cNvSpPr>
          <p:nvPr>
            <p:ph type="body" idx="11" hasCustomPrompt="1"/>
          </p:nvPr>
        </p:nvSpPr>
        <p:spPr>
          <a:xfrm>
            <a:off x="381000" y="6286500"/>
            <a:ext cx="4607982" cy="275758"/>
          </a:xfrm>
          <a:prstGeom prst="rect">
            <a:avLst/>
          </a:prstGeom>
        </p:spPr>
        <p:txBody>
          <a:bodyPr>
            <a:noAutofit/>
          </a:bodyPr>
          <a:lstStyle>
            <a:lvl1pPr marL="0" indent="0">
              <a:buNone/>
              <a:defRPr sz="1100" b="1">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pic>
        <p:nvPicPr>
          <p:cNvPr id="5" name="Graphic 4">
            <a:extLst>
              <a:ext uri="{FF2B5EF4-FFF2-40B4-BE49-F238E27FC236}">
                <a16:creationId xmlns:a16="http://schemas.microsoft.com/office/drawing/2014/main" id="{2B565C26-1851-4AE5-5FE7-7EDE2430184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Tree>
    <p:extLst>
      <p:ext uri="{BB962C8B-B14F-4D97-AF65-F5344CB8AC3E}">
        <p14:creationId xmlns:p14="http://schemas.microsoft.com/office/powerpoint/2010/main" val="39203555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Slide - Magenta">
    <p:bg>
      <p:bgPr>
        <a:solidFill>
          <a:schemeClr val="accent3"/>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userDrawn="1"/>
        </p:nvGrpSpPr>
        <p:grpSpPr>
          <a:xfrm>
            <a:off x="5476932" y="154800"/>
            <a:ext cx="6555929" cy="6551315"/>
            <a:chOff x="4107698" y="116100"/>
            <a:chExt cx="4916947" cy="4913486"/>
          </a:xfrm>
          <a:solidFill>
            <a:schemeClr val="accent3">
              <a:lumMod val="20000"/>
              <a:lumOff val="80000"/>
              <a:alpha val="2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pic>
        <p:nvPicPr>
          <p:cNvPr id="21" name="Graphic 20">
            <a:extLst>
              <a:ext uri="{FF2B5EF4-FFF2-40B4-BE49-F238E27FC236}">
                <a16:creationId xmlns:a16="http://schemas.microsoft.com/office/drawing/2014/main" id="{D7E49D84-FEC1-4347-8828-B9B8B834380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sp>
        <p:nvSpPr>
          <p:cNvPr id="4" name="Title 1">
            <a:extLst>
              <a:ext uri="{FF2B5EF4-FFF2-40B4-BE49-F238E27FC236}">
                <a16:creationId xmlns:a16="http://schemas.microsoft.com/office/drawing/2014/main" id="{C618C6CF-523F-261E-CB75-25F8D1C6A3F4}"/>
              </a:ext>
            </a:extLst>
          </p:cNvPr>
          <p:cNvSpPr>
            <a:spLocks noGrp="1"/>
          </p:cNvSpPr>
          <p:nvPr>
            <p:ph type="title"/>
          </p:nvPr>
        </p:nvSpPr>
        <p:spPr>
          <a:xfrm>
            <a:off x="383118" y="1398624"/>
            <a:ext cx="4607982" cy="1954164"/>
          </a:xfrm>
          <a:prstGeom prst="rect">
            <a:avLst/>
          </a:prstGeom>
        </p:spPr>
        <p:txBody>
          <a:bodyPr anchor="b" anchorCtr="0">
            <a:noAutofit/>
          </a:bodyPr>
          <a:lstStyle>
            <a:lvl1pPr>
              <a:lnSpc>
                <a:spcPct val="100000"/>
              </a:lnSpc>
              <a:defRPr sz="4400">
                <a:solidFill>
                  <a:srgbClr val="FF8A8B"/>
                </a:solidFill>
              </a:defRPr>
            </a:lvl1pPr>
          </a:lstStyle>
          <a:p>
            <a:r>
              <a:rPr lang="en-US"/>
              <a:t>Click to edit Master title style</a:t>
            </a:r>
            <a:endParaRPr lang="en-GB"/>
          </a:p>
        </p:txBody>
      </p:sp>
      <p:sp>
        <p:nvSpPr>
          <p:cNvPr id="5" name="Text Placeholder 2">
            <a:extLst>
              <a:ext uri="{FF2B5EF4-FFF2-40B4-BE49-F238E27FC236}">
                <a16:creationId xmlns:a16="http://schemas.microsoft.com/office/drawing/2014/main" id="{0FEAA805-9FB8-B839-1F8F-5EDCDD9562FD}"/>
              </a:ext>
            </a:extLst>
          </p:cNvPr>
          <p:cNvSpPr>
            <a:spLocks noGrp="1"/>
          </p:cNvSpPr>
          <p:nvPr>
            <p:ph type="body" idx="1"/>
          </p:nvPr>
        </p:nvSpPr>
        <p:spPr>
          <a:xfrm>
            <a:off x="383118" y="3731674"/>
            <a:ext cx="4607982" cy="2283884"/>
          </a:xfrm>
          <a:prstGeom prst="rect">
            <a:avLst/>
          </a:prstGeom>
        </p:spPr>
        <p:txBody>
          <a:bodyPr>
            <a:noAutofit/>
          </a:bodyPr>
          <a:lstStyle>
            <a:lvl1pPr marL="0" indent="0">
              <a:buNone/>
              <a:defRPr sz="13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8" name="Straight Connector 7">
            <a:extLst>
              <a:ext uri="{FF2B5EF4-FFF2-40B4-BE49-F238E27FC236}">
                <a16:creationId xmlns:a16="http://schemas.microsoft.com/office/drawing/2014/main" id="{7C88DC46-32DA-454B-EC40-F85710E0416E}"/>
              </a:ext>
            </a:extLst>
          </p:cNvPr>
          <p:cNvCxnSpPr>
            <a:cxnSpLocks/>
          </p:cNvCxnSpPr>
          <p:nvPr userDrawn="1"/>
        </p:nvCxnSpPr>
        <p:spPr>
          <a:xfrm>
            <a:off x="382059" y="3473622"/>
            <a:ext cx="460901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2B4E08A9-17F1-C54D-760B-47B1BEE63ADA}"/>
              </a:ext>
            </a:extLst>
          </p:cNvPr>
          <p:cNvSpPr>
            <a:spLocks noGrp="1"/>
          </p:cNvSpPr>
          <p:nvPr>
            <p:ph type="body" idx="11" hasCustomPrompt="1"/>
          </p:nvPr>
        </p:nvSpPr>
        <p:spPr>
          <a:xfrm>
            <a:off x="382059" y="6315542"/>
            <a:ext cx="4607982" cy="275758"/>
          </a:xfrm>
          <a:prstGeom prst="rect">
            <a:avLst/>
          </a:prstGeom>
        </p:spPr>
        <p:txBody>
          <a:bodyPr>
            <a:noAutofit/>
          </a:bodyPr>
          <a:lstStyle>
            <a:lvl1pPr marL="0" indent="0">
              <a:buNone/>
              <a:defRPr sz="1100" b="1">
                <a:solidFill>
                  <a:srgbClr val="FF8A8B"/>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spTree>
    <p:extLst>
      <p:ext uri="{BB962C8B-B14F-4D97-AF65-F5344CB8AC3E}">
        <p14:creationId xmlns:p14="http://schemas.microsoft.com/office/powerpoint/2010/main" val="635672055"/>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Slide - Rust">
    <p:bg>
      <p:bgPr>
        <a:solidFill>
          <a:schemeClr val="accent5"/>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userDrawn="1"/>
        </p:nvGrpSpPr>
        <p:grpSpPr>
          <a:xfrm>
            <a:off x="5476932" y="154800"/>
            <a:ext cx="6555929" cy="6551315"/>
            <a:chOff x="4107698" y="116100"/>
            <a:chExt cx="4916947" cy="4913486"/>
          </a:xfrm>
          <a:solidFill>
            <a:schemeClr val="accent3">
              <a:lumMod val="20000"/>
              <a:lumOff val="80000"/>
              <a:alpha val="2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pic>
        <p:nvPicPr>
          <p:cNvPr id="21" name="Graphic 20">
            <a:extLst>
              <a:ext uri="{FF2B5EF4-FFF2-40B4-BE49-F238E27FC236}">
                <a16:creationId xmlns:a16="http://schemas.microsoft.com/office/drawing/2014/main" id="{D7E49D84-FEC1-4347-8828-B9B8B834380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sp>
        <p:nvSpPr>
          <p:cNvPr id="4" name="Title 1">
            <a:extLst>
              <a:ext uri="{FF2B5EF4-FFF2-40B4-BE49-F238E27FC236}">
                <a16:creationId xmlns:a16="http://schemas.microsoft.com/office/drawing/2014/main" id="{C618C6CF-523F-261E-CB75-25F8D1C6A3F4}"/>
              </a:ext>
            </a:extLst>
          </p:cNvPr>
          <p:cNvSpPr>
            <a:spLocks noGrp="1"/>
          </p:cNvSpPr>
          <p:nvPr>
            <p:ph type="title"/>
          </p:nvPr>
        </p:nvSpPr>
        <p:spPr>
          <a:xfrm>
            <a:off x="382059" y="1398624"/>
            <a:ext cx="4609041" cy="1954164"/>
          </a:xfrm>
          <a:prstGeom prst="rect">
            <a:avLst/>
          </a:prstGeom>
        </p:spPr>
        <p:txBody>
          <a:bodyPr anchor="b" anchorCtr="0">
            <a:noAutofit/>
          </a:bodyPr>
          <a:lstStyle>
            <a:lvl1pPr>
              <a:lnSpc>
                <a:spcPct val="100000"/>
              </a:lnSpc>
              <a:defRPr sz="4400">
                <a:solidFill>
                  <a:srgbClr val="FF9B13"/>
                </a:solidFill>
              </a:defRPr>
            </a:lvl1pPr>
          </a:lstStyle>
          <a:p>
            <a:r>
              <a:rPr lang="en-US"/>
              <a:t>Click to edit Master title style</a:t>
            </a:r>
            <a:endParaRPr lang="en-GB"/>
          </a:p>
        </p:txBody>
      </p:sp>
      <p:sp>
        <p:nvSpPr>
          <p:cNvPr id="5" name="Text Placeholder 2">
            <a:extLst>
              <a:ext uri="{FF2B5EF4-FFF2-40B4-BE49-F238E27FC236}">
                <a16:creationId xmlns:a16="http://schemas.microsoft.com/office/drawing/2014/main" id="{0FEAA805-9FB8-B839-1F8F-5EDCDD9562FD}"/>
              </a:ext>
            </a:extLst>
          </p:cNvPr>
          <p:cNvSpPr>
            <a:spLocks noGrp="1"/>
          </p:cNvSpPr>
          <p:nvPr>
            <p:ph type="body" idx="1"/>
          </p:nvPr>
        </p:nvSpPr>
        <p:spPr>
          <a:xfrm>
            <a:off x="382059" y="3731674"/>
            <a:ext cx="4609041" cy="2283884"/>
          </a:xfrm>
          <a:prstGeom prst="rect">
            <a:avLst/>
          </a:prstGeom>
        </p:spPr>
        <p:txBody>
          <a:bodyPr>
            <a:noAutofit/>
          </a:bodyPr>
          <a:lstStyle>
            <a:lvl1pPr marL="0" indent="0">
              <a:buNone/>
              <a:defRPr sz="13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8" name="Straight Connector 7">
            <a:extLst>
              <a:ext uri="{FF2B5EF4-FFF2-40B4-BE49-F238E27FC236}">
                <a16:creationId xmlns:a16="http://schemas.microsoft.com/office/drawing/2014/main" id="{7C88DC46-32DA-454B-EC40-F85710E0416E}"/>
              </a:ext>
            </a:extLst>
          </p:cNvPr>
          <p:cNvCxnSpPr>
            <a:cxnSpLocks/>
          </p:cNvCxnSpPr>
          <p:nvPr userDrawn="1"/>
        </p:nvCxnSpPr>
        <p:spPr>
          <a:xfrm>
            <a:off x="381000" y="3473622"/>
            <a:ext cx="46100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2B4E08A9-17F1-C54D-760B-47B1BEE63ADA}"/>
              </a:ext>
            </a:extLst>
          </p:cNvPr>
          <p:cNvSpPr>
            <a:spLocks noGrp="1"/>
          </p:cNvSpPr>
          <p:nvPr>
            <p:ph type="body" idx="11" hasCustomPrompt="1"/>
          </p:nvPr>
        </p:nvSpPr>
        <p:spPr>
          <a:xfrm>
            <a:off x="381000" y="6315542"/>
            <a:ext cx="4609041" cy="275758"/>
          </a:xfrm>
          <a:prstGeom prst="rect">
            <a:avLst/>
          </a:prstGeom>
        </p:spPr>
        <p:txBody>
          <a:bodyPr>
            <a:noAutofit/>
          </a:bodyPr>
          <a:lstStyle>
            <a:lvl1pPr marL="0" indent="0">
              <a:buNone/>
              <a:defRPr sz="1100" b="1">
                <a:solidFill>
                  <a:srgbClr val="FF9B13"/>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spTree>
    <p:extLst>
      <p:ext uri="{BB962C8B-B14F-4D97-AF65-F5344CB8AC3E}">
        <p14:creationId xmlns:p14="http://schemas.microsoft.com/office/powerpoint/2010/main" val="148452765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Slide - Mustard">
    <p:bg>
      <p:bgPr>
        <a:solidFill>
          <a:srgbClr val="715C2E"/>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userDrawn="1"/>
        </p:nvGrpSpPr>
        <p:grpSpPr>
          <a:xfrm>
            <a:off x="5476932" y="154800"/>
            <a:ext cx="6555929" cy="6551315"/>
            <a:chOff x="4107698" y="116100"/>
            <a:chExt cx="4916947" cy="4913486"/>
          </a:xfrm>
          <a:solidFill>
            <a:schemeClr val="bg2">
              <a:lumMod val="90000"/>
              <a:alpha val="2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pic>
        <p:nvPicPr>
          <p:cNvPr id="21" name="Graphic 20">
            <a:extLst>
              <a:ext uri="{FF2B5EF4-FFF2-40B4-BE49-F238E27FC236}">
                <a16:creationId xmlns:a16="http://schemas.microsoft.com/office/drawing/2014/main" id="{D7E49D84-FEC1-4347-8828-B9B8B834380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sp>
        <p:nvSpPr>
          <p:cNvPr id="6" name="Title 1">
            <a:extLst>
              <a:ext uri="{FF2B5EF4-FFF2-40B4-BE49-F238E27FC236}">
                <a16:creationId xmlns:a16="http://schemas.microsoft.com/office/drawing/2014/main" id="{19308D45-C2EF-C884-41E1-37FFA91D7BF1}"/>
              </a:ext>
            </a:extLst>
          </p:cNvPr>
          <p:cNvSpPr>
            <a:spLocks noGrp="1"/>
          </p:cNvSpPr>
          <p:nvPr>
            <p:ph type="title"/>
          </p:nvPr>
        </p:nvSpPr>
        <p:spPr>
          <a:xfrm>
            <a:off x="381000" y="1400750"/>
            <a:ext cx="4610100" cy="1954164"/>
          </a:xfrm>
          <a:prstGeom prst="rect">
            <a:avLst/>
          </a:prstGeom>
        </p:spPr>
        <p:txBody>
          <a:bodyPr anchor="b" anchorCtr="0">
            <a:noAutofit/>
          </a:bodyPr>
          <a:lstStyle>
            <a:lvl1pPr>
              <a:lnSpc>
                <a:spcPct val="100000"/>
              </a:lnSpc>
              <a:defRPr sz="4400">
                <a:solidFill>
                  <a:srgbClr val="FCE800"/>
                </a:solidFill>
              </a:defRPr>
            </a:lvl1pPr>
          </a:lstStyle>
          <a:p>
            <a:r>
              <a:rPr lang="en-US"/>
              <a:t>Click to edit Master title style</a:t>
            </a:r>
            <a:endParaRPr lang="en-GB"/>
          </a:p>
        </p:txBody>
      </p:sp>
      <p:sp>
        <p:nvSpPr>
          <p:cNvPr id="8" name="Text Placeholder 2">
            <a:extLst>
              <a:ext uri="{FF2B5EF4-FFF2-40B4-BE49-F238E27FC236}">
                <a16:creationId xmlns:a16="http://schemas.microsoft.com/office/drawing/2014/main" id="{BA98AFE8-D1B9-9A6D-23C3-031BD34E6107}"/>
              </a:ext>
            </a:extLst>
          </p:cNvPr>
          <p:cNvSpPr>
            <a:spLocks noGrp="1"/>
          </p:cNvSpPr>
          <p:nvPr>
            <p:ph type="body" idx="1"/>
          </p:nvPr>
        </p:nvSpPr>
        <p:spPr>
          <a:xfrm>
            <a:off x="381000" y="3733800"/>
            <a:ext cx="4610100" cy="2283884"/>
          </a:xfrm>
          <a:prstGeom prst="rect">
            <a:avLst/>
          </a:prstGeom>
        </p:spPr>
        <p:txBody>
          <a:bodyPr>
            <a:noAutofit/>
          </a:bodyPr>
          <a:lstStyle>
            <a:lvl1pPr marL="0" indent="0">
              <a:buNone/>
              <a:defRPr sz="13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21917A49-7CC3-4DF7-9CD8-062D2B70A56A}"/>
              </a:ext>
            </a:extLst>
          </p:cNvPr>
          <p:cNvCxnSpPr>
            <a:cxnSpLocks/>
          </p:cNvCxnSpPr>
          <p:nvPr userDrawn="1"/>
        </p:nvCxnSpPr>
        <p:spPr>
          <a:xfrm>
            <a:off x="379941" y="3475748"/>
            <a:ext cx="4611131"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73838FF5-E341-6904-D40E-90195A255624}"/>
              </a:ext>
            </a:extLst>
          </p:cNvPr>
          <p:cNvSpPr>
            <a:spLocks noGrp="1"/>
          </p:cNvSpPr>
          <p:nvPr>
            <p:ph type="body" idx="11" hasCustomPrompt="1"/>
          </p:nvPr>
        </p:nvSpPr>
        <p:spPr>
          <a:xfrm>
            <a:off x="379941" y="6317668"/>
            <a:ext cx="4610100" cy="275758"/>
          </a:xfrm>
          <a:prstGeom prst="rect">
            <a:avLst/>
          </a:prstGeom>
        </p:spPr>
        <p:txBody>
          <a:bodyPr>
            <a:noAutofit/>
          </a:bodyPr>
          <a:lstStyle>
            <a:lvl1pPr marL="0" indent="0">
              <a:buNone/>
              <a:defRPr sz="1100" b="1">
                <a:solidFill>
                  <a:srgbClr val="FCE800"/>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spTree>
    <p:extLst>
      <p:ext uri="{BB962C8B-B14F-4D97-AF65-F5344CB8AC3E}">
        <p14:creationId xmlns:p14="http://schemas.microsoft.com/office/powerpoint/2010/main" val="16423986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Slide - Teal">
    <p:bg>
      <p:bgPr>
        <a:solidFill>
          <a:schemeClr val="tx2"/>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userDrawn="1"/>
        </p:nvGrpSpPr>
        <p:grpSpPr>
          <a:xfrm>
            <a:off x="5476932" y="154800"/>
            <a:ext cx="6555929" cy="6551315"/>
            <a:chOff x="4107698" y="116100"/>
            <a:chExt cx="4916947" cy="4913486"/>
          </a:xfrm>
          <a:solidFill>
            <a:schemeClr val="tx2">
              <a:lumMod val="20000"/>
              <a:lumOff val="80000"/>
              <a:alpha val="2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sp>
        <p:nvSpPr>
          <p:cNvPr id="2" name="Title 1">
            <a:extLst>
              <a:ext uri="{FF2B5EF4-FFF2-40B4-BE49-F238E27FC236}">
                <a16:creationId xmlns:a16="http://schemas.microsoft.com/office/drawing/2014/main" id="{A0FD24F6-6C1E-4474-9B81-957E9DEAAEF4}"/>
              </a:ext>
            </a:extLst>
          </p:cNvPr>
          <p:cNvSpPr>
            <a:spLocks noGrp="1"/>
          </p:cNvSpPr>
          <p:nvPr>
            <p:ph type="title"/>
          </p:nvPr>
        </p:nvSpPr>
        <p:spPr>
          <a:xfrm>
            <a:off x="383146" y="1398624"/>
            <a:ext cx="4607982" cy="1954164"/>
          </a:xfrm>
          <a:prstGeom prst="rect">
            <a:avLst/>
          </a:prstGeom>
        </p:spPr>
        <p:txBody>
          <a:bodyPr anchor="b" anchorCtr="0">
            <a:noAutofit/>
          </a:bodyPr>
          <a:lstStyle>
            <a:lvl1pPr>
              <a:lnSpc>
                <a:spcPct val="100000"/>
              </a:lnSpc>
              <a:defRPr sz="4400">
                <a:solidFill>
                  <a:srgbClr val="39E2D0"/>
                </a:solidFill>
              </a:defRPr>
            </a:lvl1pPr>
          </a:lstStyle>
          <a:p>
            <a:r>
              <a:rPr lang="en-US"/>
              <a:t>Click to edit Master title style</a:t>
            </a:r>
            <a:endParaRPr lang="en-GB"/>
          </a:p>
        </p:txBody>
      </p:sp>
      <p:pic>
        <p:nvPicPr>
          <p:cNvPr id="21" name="Graphic 20">
            <a:extLst>
              <a:ext uri="{FF2B5EF4-FFF2-40B4-BE49-F238E27FC236}">
                <a16:creationId xmlns:a16="http://schemas.microsoft.com/office/drawing/2014/main" id="{D7E49D84-FEC1-4347-8828-B9B8B834380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sp>
        <p:nvSpPr>
          <p:cNvPr id="20" name="Text Placeholder 2">
            <a:extLst>
              <a:ext uri="{FF2B5EF4-FFF2-40B4-BE49-F238E27FC236}">
                <a16:creationId xmlns:a16="http://schemas.microsoft.com/office/drawing/2014/main" id="{62032451-4D8F-4547-8B52-0593B9101441}"/>
              </a:ext>
            </a:extLst>
          </p:cNvPr>
          <p:cNvSpPr>
            <a:spLocks noGrp="1"/>
          </p:cNvSpPr>
          <p:nvPr>
            <p:ph type="body" idx="1"/>
          </p:nvPr>
        </p:nvSpPr>
        <p:spPr>
          <a:xfrm>
            <a:off x="383146" y="3731674"/>
            <a:ext cx="4607982" cy="2283884"/>
          </a:xfrm>
          <a:prstGeom prst="rect">
            <a:avLst/>
          </a:prstGeom>
        </p:spPr>
        <p:txBody>
          <a:bodyPr>
            <a:noAutofit/>
          </a:bodyPr>
          <a:lstStyle>
            <a:lvl1pPr marL="0" indent="0">
              <a:buNone/>
              <a:defRPr sz="13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DDAC6382-C55C-1850-B276-3CF8324E1CA8}"/>
              </a:ext>
            </a:extLst>
          </p:cNvPr>
          <p:cNvCxnSpPr>
            <a:cxnSpLocks/>
          </p:cNvCxnSpPr>
          <p:nvPr userDrawn="1"/>
        </p:nvCxnSpPr>
        <p:spPr>
          <a:xfrm>
            <a:off x="382087" y="3473622"/>
            <a:ext cx="460901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06830901-DE93-3746-BFA3-FC65739AB5EA}"/>
              </a:ext>
            </a:extLst>
          </p:cNvPr>
          <p:cNvSpPr>
            <a:spLocks noGrp="1"/>
          </p:cNvSpPr>
          <p:nvPr>
            <p:ph type="body" idx="11" hasCustomPrompt="1"/>
          </p:nvPr>
        </p:nvSpPr>
        <p:spPr>
          <a:xfrm>
            <a:off x="382087" y="6315542"/>
            <a:ext cx="4607982" cy="275758"/>
          </a:xfrm>
          <a:prstGeom prst="rect">
            <a:avLst/>
          </a:prstGeom>
        </p:spPr>
        <p:txBody>
          <a:bodyPr>
            <a:noAutofit/>
          </a:bodyPr>
          <a:lstStyle>
            <a:lvl1pPr marL="0" indent="0">
              <a:buNone/>
              <a:defRPr sz="1100" b="1">
                <a:solidFill>
                  <a:srgbClr val="39E2D0"/>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spTree>
    <p:extLst>
      <p:ext uri="{BB962C8B-B14F-4D97-AF65-F5344CB8AC3E}">
        <p14:creationId xmlns:p14="http://schemas.microsoft.com/office/powerpoint/2010/main" val="453513567"/>
      </p:ext>
    </p:extLst>
  </p:cSld>
  <p:clrMapOvr>
    <a:masterClrMapping/>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Slide - Pine">
    <p:bg>
      <p:bgPr>
        <a:solidFill>
          <a:schemeClr val="accent6"/>
        </a:solidFill>
        <a:effectLst/>
      </p:bgPr>
    </p:bg>
    <p:spTree>
      <p:nvGrpSpPr>
        <p:cNvPr id="1" name=""/>
        <p:cNvGrpSpPr/>
        <p:nvPr/>
      </p:nvGrpSpPr>
      <p:grpSpPr>
        <a:xfrm>
          <a:off x="0" y="0"/>
          <a:ext cx="0" cy="0"/>
          <a:chOff x="0" y="0"/>
          <a:chExt cx="0" cy="0"/>
        </a:xfrm>
      </p:grpSpPr>
      <p:grpSp>
        <p:nvGrpSpPr>
          <p:cNvPr id="12" name="The Bug">
            <a:extLst>
              <a:ext uri="{FF2B5EF4-FFF2-40B4-BE49-F238E27FC236}">
                <a16:creationId xmlns:a16="http://schemas.microsoft.com/office/drawing/2014/main" id="{D1F7EBE9-5FA0-4856-85C4-8D8E1F8B35AF}"/>
              </a:ext>
            </a:extLst>
          </p:cNvPr>
          <p:cNvGrpSpPr/>
          <p:nvPr userDrawn="1"/>
        </p:nvGrpSpPr>
        <p:grpSpPr>
          <a:xfrm>
            <a:off x="5476932" y="154800"/>
            <a:ext cx="6555929" cy="6551315"/>
            <a:chOff x="4107698" y="116100"/>
            <a:chExt cx="4916947" cy="4913486"/>
          </a:xfrm>
          <a:solidFill>
            <a:schemeClr val="accent6">
              <a:lumMod val="10000"/>
              <a:lumOff val="90000"/>
              <a:alpha val="20000"/>
            </a:schemeClr>
          </a:solidFill>
        </p:grpSpPr>
        <p:sp>
          <p:nvSpPr>
            <p:cNvPr id="13" name="Bottom right">
              <a:extLst>
                <a:ext uri="{FF2B5EF4-FFF2-40B4-BE49-F238E27FC236}">
                  <a16:creationId xmlns:a16="http://schemas.microsoft.com/office/drawing/2014/main" id="{67325894-A706-4DC5-94F7-28FD93895DC7}"/>
                </a:ext>
              </a:extLst>
            </p:cNvPr>
            <p:cNvSpPr>
              <a:spLocks noChangeAspect="1"/>
            </p:cNvSpPr>
            <p:nvPr userDrawn="1"/>
          </p:nvSpPr>
          <p:spPr>
            <a:xfrm>
              <a:off x="8283045"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Bottom middle">
              <a:extLst>
                <a:ext uri="{FF2B5EF4-FFF2-40B4-BE49-F238E27FC236}">
                  <a16:creationId xmlns:a16="http://schemas.microsoft.com/office/drawing/2014/main" id="{C8C151E3-214A-4913-84A4-8D641283F220}"/>
                </a:ext>
              </a:extLst>
            </p:cNvPr>
            <p:cNvSpPr>
              <a:spLocks noChangeAspect="1"/>
            </p:cNvSpPr>
            <p:nvPr userDrawn="1"/>
          </p:nvSpPr>
          <p:spPr>
            <a:xfrm>
              <a:off x="7428371" y="1821986"/>
              <a:ext cx="741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Bottom left">
              <a:extLst>
                <a:ext uri="{FF2B5EF4-FFF2-40B4-BE49-F238E27FC236}">
                  <a16:creationId xmlns:a16="http://schemas.microsoft.com/office/drawing/2014/main" id="{031EC8E0-395D-4416-B9AA-40842849FE6C}"/>
                </a:ext>
              </a:extLst>
            </p:cNvPr>
            <p:cNvSpPr>
              <a:spLocks noChangeAspect="1"/>
            </p:cNvSpPr>
            <p:nvPr userDrawn="1"/>
          </p:nvSpPr>
          <p:spPr>
            <a:xfrm>
              <a:off x="4107698" y="1821986"/>
              <a:ext cx="3207600" cy="3207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Top right">
              <a:extLst>
                <a:ext uri="{FF2B5EF4-FFF2-40B4-BE49-F238E27FC236}">
                  <a16:creationId xmlns:a16="http://schemas.microsoft.com/office/drawing/2014/main" id="{304F0DAD-5228-4864-8E0A-2CB1823C1127}"/>
                </a:ext>
              </a:extLst>
            </p:cNvPr>
            <p:cNvSpPr>
              <a:spLocks/>
            </p:cNvSpPr>
            <p:nvPr userDrawn="1"/>
          </p:nvSpPr>
          <p:spPr>
            <a:xfrm>
              <a:off x="5817045" y="116100"/>
              <a:ext cx="32076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7" name="Top left">
              <a:extLst>
                <a:ext uri="{FF2B5EF4-FFF2-40B4-BE49-F238E27FC236}">
                  <a16:creationId xmlns:a16="http://schemas.microsoft.com/office/drawing/2014/main" id="{D82DE55D-FDB9-4F93-AA26-CA6A1CD0455F}"/>
                </a:ext>
              </a:extLst>
            </p:cNvPr>
            <p:cNvSpPr>
              <a:spLocks noChangeAspect="1"/>
            </p:cNvSpPr>
            <p:nvPr userDrawn="1"/>
          </p:nvSpPr>
          <p:spPr>
            <a:xfrm>
              <a:off x="4107698" y="116100"/>
              <a:ext cx="1598400" cy="1598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sp>
        <p:nvSpPr>
          <p:cNvPr id="4" name="Title 1">
            <a:extLst>
              <a:ext uri="{FF2B5EF4-FFF2-40B4-BE49-F238E27FC236}">
                <a16:creationId xmlns:a16="http://schemas.microsoft.com/office/drawing/2014/main" id="{C618C6CF-523F-261E-CB75-25F8D1C6A3F4}"/>
              </a:ext>
            </a:extLst>
          </p:cNvPr>
          <p:cNvSpPr>
            <a:spLocks noGrp="1"/>
          </p:cNvSpPr>
          <p:nvPr>
            <p:ph type="title"/>
          </p:nvPr>
        </p:nvSpPr>
        <p:spPr>
          <a:xfrm>
            <a:off x="383118" y="1398624"/>
            <a:ext cx="4607982" cy="1954164"/>
          </a:xfrm>
          <a:prstGeom prst="rect">
            <a:avLst/>
          </a:prstGeom>
        </p:spPr>
        <p:txBody>
          <a:bodyPr anchor="b" anchorCtr="0">
            <a:noAutofit/>
          </a:bodyPr>
          <a:lstStyle>
            <a:lvl1pPr>
              <a:lnSpc>
                <a:spcPct val="100000"/>
              </a:lnSpc>
              <a:defRPr sz="4400">
                <a:solidFill>
                  <a:srgbClr val="00CD49"/>
                </a:solidFill>
              </a:defRPr>
            </a:lvl1pPr>
          </a:lstStyle>
          <a:p>
            <a:r>
              <a:rPr lang="en-US"/>
              <a:t>Click to edit Master title style</a:t>
            </a:r>
            <a:endParaRPr lang="en-GB"/>
          </a:p>
        </p:txBody>
      </p:sp>
      <p:sp>
        <p:nvSpPr>
          <p:cNvPr id="5" name="Text Placeholder 2">
            <a:extLst>
              <a:ext uri="{FF2B5EF4-FFF2-40B4-BE49-F238E27FC236}">
                <a16:creationId xmlns:a16="http://schemas.microsoft.com/office/drawing/2014/main" id="{0FEAA805-9FB8-B839-1F8F-5EDCDD9562FD}"/>
              </a:ext>
            </a:extLst>
          </p:cNvPr>
          <p:cNvSpPr>
            <a:spLocks noGrp="1"/>
          </p:cNvSpPr>
          <p:nvPr>
            <p:ph type="body" idx="1"/>
          </p:nvPr>
        </p:nvSpPr>
        <p:spPr>
          <a:xfrm>
            <a:off x="383118" y="3731674"/>
            <a:ext cx="4607982" cy="2283884"/>
          </a:xfrm>
          <a:prstGeom prst="rect">
            <a:avLst/>
          </a:prstGeom>
        </p:spPr>
        <p:txBody>
          <a:bodyPr>
            <a:noAutofit/>
          </a:bodyPr>
          <a:lstStyle>
            <a:lvl1pPr marL="0" indent="0">
              <a:buNone/>
              <a:defRPr sz="1333">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8" name="Straight Connector 7">
            <a:extLst>
              <a:ext uri="{FF2B5EF4-FFF2-40B4-BE49-F238E27FC236}">
                <a16:creationId xmlns:a16="http://schemas.microsoft.com/office/drawing/2014/main" id="{7C88DC46-32DA-454B-EC40-F85710E0416E}"/>
              </a:ext>
            </a:extLst>
          </p:cNvPr>
          <p:cNvCxnSpPr>
            <a:cxnSpLocks/>
          </p:cNvCxnSpPr>
          <p:nvPr userDrawn="1"/>
        </p:nvCxnSpPr>
        <p:spPr>
          <a:xfrm>
            <a:off x="382059" y="3473622"/>
            <a:ext cx="460901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2B4E08A9-17F1-C54D-760B-47B1BEE63ADA}"/>
              </a:ext>
            </a:extLst>
          </p:cNvPr>
          <p:cNvSpPr>
            <a:spLocks noGrp="1"/>
          </p:cNvSpPr>
          <p:nvPr>
            <p:ph type="body" idx="11" hasCustomPrompt="1"/>
          </p:nvPr>
        </p:nvSpPr>
        <p:spPr>
          <a:xfrm>
            <a:off x="382059" y="6315542"/>
            <a:ext cx="4607982" cy="275758"/>
          </a:xfrm>
          <a:prstGeom prst="rect">
            <a:avLst/>
          </a:prstGeom>
        </p:spPr>
        <p:txBody>
          <a:bodyPr>
            <a:noAutofit/>
          </a:bodyPr>
          <a:lstStyle>
            <a:lvl1pPr marL="0" indent="0">
              <a:buNone/>
              <a:defRPr sz="1100" b="1">
                <a:solidFill>
                  <a:srgbClr val="00CD49"/>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DATE</a:t>
            </a:r>
          </a:p>
        </p:txBody>
      </p:sp>
    </p:spTree>
    <p:extLst>
      <p:ext uri="{BB962C8B-B14F-4D97-AF65-F5344CB8AC3E}">
        <p14:creationId xmlns:p14="http://schemas.microsoft.com/office/powerpoint/2010/main" val="119574798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4D501EC-79CD-0326-3B8E-3EB52C30C6A3}"/>
              </a:ext>
            </a:extLst>
          </p:cNvPr>
          <p:cNvCxnSpPr>
            <a:cxnSpLocks/>
          </p:cNvCxnSpPr>
          <p:nvPr userDrawn="1"/>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31A478F5-493D-A55D-5144-A4F5E78B14D6}"/>
              </a:ext>
            </a:extLst>
          </p:cNvPr>
          <p:cNvSpPr>
            <a:spLocks noGrp="1"/>
          </p:cNvSpPr>
          <p:nvPr>
            <p:ph type="title" hasCustomPrompt="1"/>
          </p:nvPr>
        </p:nvSpPr>
        <p:spPr>
          <a:xfrm>
            <a:off x="382059" y="343533"/>
            <a:ext cx="10818281" cy="547716"/>
          </a:xfrm>
          <a:prstGeom prst="rect">
            <a:avLst/>
          </a:prstGeom>
        </p:spPr>
        <p:txBody>
          <a:bodyPr anchor="ctr">
            <a:normAutofit/>
          </a:bodyPr>
          <a:lstStyle>
            <a:lvl1pPr>
              <a:defRPr sz="3200">
                <a:solidFill>
                  <a:schemeClr val="tx1">
                    <a:lumMod val="90000"/>
                    <a:lumOff val="10000"/>
                  </a:schemeClr>
                </a:solidFill>
              </a:defRPr>
            </a:lvl1pPr>
          </a:lstStyle>
          <a:p>
            <a:r>
              <a:rPr lang="en-US"/>
              <a:t>Title Only</a:t>
            </a:r>
          </a:p>
        </p:txBody>
      </p:sp>
    </p:spTree>
    <p:extLst>
      <p:ext uri="{BB962C8B-B14F-4D97-AF65-F5344CB8AC3E}">
        <p14:creationId xmlns:p14="http://schemas.microsoft.com/office/powerpoint/2010/main" val="378645890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DEB9BF-FDF0-1466-F2A4-588E8F795D42}"/>
              </a:ext>
            </a:extLst>
          </p:cNvPr>
          <p:cNvSpPr>
            <a:spLocks noGrp="1"/>
          </p:cNvSpPr>
          <p:nvPr>
            <p:ph idx="1" hasCustomPrompt="1"/>
          </p:nvPr>
        </p:nvSpPr>
        <p:spPr>
          <a:xfrm>
            <a:off x="381001" y="1446838"/>
            <a:ext cx="10858500" cy="4839662"/>
          </a:xfrm>
          <a:prstGeom prst="rect">
            <a:avLst/>
          </a:prstGeom>
        </p:spPr>
        <p:txBody>
          <a:bodyPr/>
          <a:lstStyle>
            <a:lvl1pPr marL="285750" indent="-285750">
              <a:buFont typeface="Wingdings" pitchFamily="2" charset="2"/>
              <a:buChar char="§"/>
              <a:defRPr/>
            </a:lvl1pPr>
          </a:lstStyle>
          <a:p>
            <a:r>
              <a:rPr lang="en-US">
                <a:effectLst/>
                <a:latin typeface="Helvetica Neue" panose="02000503000000020004" pitchFamily="2" charset="0"/>
              </a:rPr>
              <a:t>Interface is a global leader in modular flooring, offering an integrated collection of carpet tiles and resilient flooring that includes luxury vinyl tile (LVT) and </a:t>
            </a:r>
            <a:r>
              <a:rPr lang="en-US" err="1">
                <a:effectLst/>
                <a:latin typeface="Helvetica Neue" panose="02000503000000020004" pitchFamily="2" charset="0"/>
              </a:rPr>
              <a:t>nora</a:t>
            </a:r>
            <a:r>
              <a:rPr lang="en-US">
                <a:effectLst/>
                <a:latin typeface="Helvetica Neue" panose="02000503000000020004" pitchFamily="2" charset="0"/>
              </a:rPr>
              <a:t>® rubber flooring.</a:t>
            </a:r>
          </a:p>
          <a:p>
            <a:r>
              <a:rPr lang="en-US">
                <a:effectLst/>
                <a:latin typeface="Helvetica Neue" panose="02000503000000020004" pitchFamily="2" charset="0"/>
              </a:rPr>
              <a:t>It began in 1973 when our founder, Ray Anderson, saw a carpet tile in Europe and recognized its future potential in modern offices. He introduced the concept to America and started a commercial flooring revolution that would spread around the world.</a:t>
            </a:r>
          </a:p>
          <a:p>
            <a:r>
              <a:rPr lang="en-US">
                <a:effectLst/>
                <a:latin typeface="Helvetica Neue" panose="02000503000000020004" pitchFamily="2" charset="0"/>
              </a:rPr>
              <a:t>At Interface, we live our dream jobs every day. We’re problem-solvers, dreamers, scientists, designers and trailblazers. We might be spread all over the world, but we work as one with a shared vision and shared values that make us all proud to be part of a company that is doing well by doing good.</a:t>
            </a:r>
          </a:p>
          <a:p>
            <a:r>
              <a:rPr lang="en-US">
                <a:effectLst/>
                <a:latin typeface="Helvetica Neue" panose="02000503000000020004" pitchFamily="2" charset="0"/>
              </a:rPr>
              <a:t>That means there’s always work to be done and undone. Rules to be made and broken. We have good days and some tough ones, too. But it’s worth it. Because when we succeed, we help change the lives of everyone using our products, as well as many who don’t yet.</a:t>
            </a:r>
          </a:p>
          <a:p>
            <a:pPr marL="0" marR="0" lvl="0" indent="-323850" algn="l" defTabSz="914400" rtl="0" eaLnBrk="1" fontAlgn="t" latinLnBrk="0" hangingPunct="1">
              <a:lnSpc>
                <a:spcPct val="100000"/>
              </a:lnSpc>
              <a:spcBef>
                <a:spcPts val="1000"/>
              </a:spcBef>
              <a:spcAft>
                <a:spcPts val="300"/>
              </a:spcAft>
              <a:buClrTx/>
              <a:buSzTx/>
              <a:buFont typeface="Wingdings" pitchFamily="2" charset="2"/>
              <a:buChar char="§"/>
              <a:tabLst/>
              <a:defRPr/>
            </a:pPr>
            <a:endParaRPr lang="en-US"/>
          </a:p>
        </p:txBody>
      </p:sp>
      <p:cxnSp>
        <p:nvCxnSpPr>
          <p:cNvPr id="5" name="Straight Connector 4">
            <a:extLst>
              <a:ext uri="{FF2B5EF4-FFF2-40B4-BE49-F238E27FC236}">
                <a16:creationId xmlns:a16="http://schemas.microsoft.com/office/drawing/2014/main" id="{B3AE6493-C00C-0619-785B-E4952C89D133}"/>
              </a:ext>
            </a:extLst>
          </p:cNvPr>
          <p:cNvCxnSpPr>
            <a:cxnSpLocks/>
          </p:cNvCxnSpPr>
          <p:nvPr userDrawn="1"/>
        </p:nvCxnSpPr>
        <p:spPr>
          <a:xfrm>
            <a:off x="381004" y="984330"/>
            <a:ext cx="10819336"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35875327-DB9F-D9DE-BD7B-34189A1FD4D1}"/>
              </a:ext>
            </a:extLst>
          </p:cNvPr>
          <p:cNvSpPr>
            <a:spLocks noGrp="1"/>
          </p:cNvSpPr>
          <p:nvPr>
            <p:ph type="title" hasCustomPrompt="1"/>
          </p:nvPr>
        </p:nvSpPr>
        <p:spPr>
          <a:xfrm>
            <a:off x="381001" y="343533"/>
            <a:ext cx="10858500" cy="547716"/>
          </a:xfrm>
          <a:prstGeom prst="rect">
            <a:avLst/>
          </a:prstGeom>
        </p:spPr>
        <p:txBody>
          <a:bodyPr anchor="ctr">
            <a:normAutofit/>
          </a:bodyPr>
          <a:lstStyle>
            <a:lvl1pPr>
              <a:defRPr sz="3200"/>
            </a:lvl1pPr>
          </a:lstStyle>
          <a:p>
            <a:r>
              <a:rPr lang="en-US"/>
              <a:t>Title and Content</a:t>
            </a:r>
          </a:p>
        </p:txBody>
      </p:sp>
    </p:spTree>
    <p:extLst>
      <p:ext uri="{BB962C8B-B14F-4D97-AF65-F5344CB8AC3E}">
        <p14:creationId xmlns:p14="http://schemas.microsoft.com/office/powerpoint/2010/main" val="74451711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wo Column">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382059" y="343533"/>
            <a:ext cx="10818281" cy="547716"/>
          </a:xfrm>
          <a:prstGeom prst="rect">
            <a:avLst/>
          </a:prstGeom>
        </p:spPr>
        <p:txBody>
          <a:bodyPr anchor="ctr">
            <a:normAutofit/>
          </a:bodyPr>
          <a:lstStyle>
            <a:lvl1pPr>
              <a:defRPr sz="3200"/>
            </a:lvl1pPr>
          </a:lstStyle>
          <a:p>
            <a:r>
              <a:rPr lang="en-US"/>
              <a:t>Two Column Layout</a:t>
            </a:r>
          </a:p>
        </p:txBody>
      </p:sp>
      <p:sp>
        <p:nvSpPr>
          <p:cNvPr id="2" name="Content Placeholder 3">
            <a:extLst>
              <a:ext uri="{FF2B5EF4-FFF2-40B4-BE49-F238E27FC236}">
                <a16:creationId xmlns:a16="http://schemas.microsoft.com/office/drawing/2014/main" id="{BFE71EF5-3D5D-0A2D-58C0-9366CBFDFC4C}"/>
              </a:ext>
            </a:extLst>
          </p:cNvPr>
          <p:cNvSpPr>
            <a:spLocks noGrp="1"/>
          </p:cNvSpPr>
          <p:nvPr>
            <p:ph sz="half" idx="2"/>
          </p:nvPr>
        </p:nvSpPr>
        <p:spPr>
          <a:xfrm>
            <a:off x="391923" y="1471452"/>
            <a:ext cx="5132577" cy="481504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5">
            <a:extLst>
              <a:ext uri="{FF2B5EF4-FFF2-40B4-BE49-F238E27FC236}">
                <a16:creationId xmlns:a16="http://schemas.microsoft.com/office/drawing/2014/main" id="{29BA31B1-FF4C-EACD-B783-14AC984E65EE}"/>
              </a:ext>
            </a:extLst>
          </p:cNvPr>
          <p:cNvSpPr>
            <a:spLocks noGrp="1"/>
          </p:cNvSpPr>
          <p:nvPr>
            <p:ph sz="quarter" idx="4"/>
          </p:nvPr>
        </p:nvSpPr>
        <p:spPr>
          <a:xfrm>
            <a:off x="6096000" y="1471452"/>
            <a:ext cx="5143500" cy="481504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Graphic 2">
            <a:extLst>
              <a:ext uri="{FF2B5EF4-FFF2-40B4-BE49-F238E27FC236}">
                <a16:creationId xmlns:a16="http://schemas.microsoft.com/office/drawing/2014/main" id="{D5CECCF4-A9E1-2056-27FC-9C4800EF32A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Tree>
    <p:extLst>
      <p:ext uri="{BB962C8B-B14F-4D97-AF65-F5344CB8AC3E}">
        <p14:creationId xmlns:p14="http://schemas.microsoft.com/office/powerpoint/2010/main" val="361247347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wo Column w/ Headline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DCE0668-E266-2408-9497-33E56ADEE65E}"/>
              </a:ext>
            </a:extLst>
          </p:cNvPr>
          <p:cNvSpPr>
            <a:spLocks noGrp="1"/>
          </p:cNvSpPr>
          <p:nvPr>
            <p:ph type="body" idx="1"/>
          </p:nvPr>
        </p:nvSpPr>
        <p:spPr>
          <a:xfrm>
            <a:off x="391923" y="1185864"/>
            <a:ext cx="5132577" cy="547696"/>
          </a:xfrm>
          <a:prstGeom prst="rect">
            <a:avLst/>
          </a:prstGeom>
        </p:spPr>
        <p:txBody>
          <a:bodyPr anchor="b">
            <a:normAutofit/>
          </a:bodyPr>
          <a:lstStyle>
            <a:lvl1pPr marL="0" indent="0">
              <a:buNone/>
              <a:defRPr sz="1600" b="1">
                <a:solidFill>
                  <a:schemeClr val="tx1">
                    <a:lumMod val="90000"/>
                    <a:lumOff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79EADC-5B86-8058-9F79-FBC69D3AFBE8}"/>
              </a:ext>
            </a:extLst>
          </p:cNvPr>
          <p:cNvSpPr>
            <a:spLocks noGrp="1"/>
          </p:cNvSpPr>
          <p:nvPr>
            <p:ph sz="half" idx="2"/>
          </p:nvPr>
        </p:nvSpPr>
        <p:spPr>
          <a:xfrm>
            <a:off x="391923" y="1900246"/>
            <a:ext cx="5132577" cy="438625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C060B6-D3F8-CC23-D7D4-FBD01B2D95F5}"/>
              </a:ext>
            </a:extLst>
          </p:cNvPr>
          <p:cNvSpPr>
            <a:spLocks noGrp="1"/>
          </p:cNvSpPr>
          <p:nvPr>
            <p:ph type="body" sz="quarter" idx="3"/>
          </p:nvPr>
        </p:nvSpPr>
        <p:spPr>
          <a:xfrm>
            <a:off x="6096000" y="1185864"/>
            <a:ext cx="5143500" cy="547707"/>
          </a:xfrm>
          <a:prstGeom prst="rect">
            <a:avLst/>
          </a:prstGeom>
        </p:spPr>
        <p:txBody>
          <a:bodyPr anchor="b">
            <a:normAutofit/>
          </a:bodyPr>
          <a:lstStyle>
            <a:lvl1pPr marL="0" indent="0">
              <a:buNone/>
              <a:defRPr sz="1600" b="1">
                <a:solidFill>
                  <a:schemeClr val="tx1">
                    <a:lumMod val="90000"/>
                    <a:lumOff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4388C7-DEC9-AA37-7910-B3975639AC6C}"/>
              </a:ext>
            </a:extLst>
          </p:cNvPr>
          <p:cNvSpPr>
            <a:spLocks noGrp="1"/>
          </p:cNvSpPr>
          <p:nvPr>
            <p:ph sz="quarter" idx="4"/>
          </p:nvPr>
        </p:nvSpPr>
        <p:spPr>
          <a:xfrm>
            <a:off x="6096000" y="1900246"/>
            <a:ext cx="5143500" cy="438625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A0BAFCBA-5EC2-A105-705E-D70A00B540BD}"/>
              </a:ext>
            </a:extLst>
          </p:cNvPr>
          <p:cNvCxnSpPr>
            <a:cxnSpLocks/>
          </p:cNvCxnSpPr>
          <p:nvPr userDrawn="1"/>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52AD47C1-70D9-6857-CE8F-476EC39F29D9}"/>
              </a:ext>
            </a:extLst>
          </p:cNvPr>
          <p:cNvSpPr>
            <a:spLocks noGrp="1"/>
          </p:cNvSpPr>
          <p:nvPr>
            <p:ph type="title" hasCustomPrompt="1"/>
          </p:nvPr>
        </p:nvSpPr>
        <p:spPr>
          <a:xfrm>
            <a:off x="382059" y="343533"/>
            <a:ext cx="10818281" cy="547716"/>
          </a:xfrm>
          <a:prstGeom prst="rect">
            <a:avLst/>
          </a:prstGeom>
        </p:spPr>
        <p:txBody>
          <a:bodyPr anchor="ctr">
            <a:normAutofit/>
          </a:bodyPr>
          <a:lstStyle>
            <a:lvl1pPr>
              <a:defRPr sz="3200"/>
            </a:lvl1pPr>
          </a:lstStyle>
          <a:p>
            <a:r>
              <a:rPr lang="en-US"/>
              <a:t>Two Column Layout w/ Headlines</a:t>
            </a:r>
          </a:p>
        </p:txBody>
      </p:sp>
    </p:spTree>
    <p:extLst>
      <p:ext uri="{BB962C8B-B14F-4D97-AF65-F5344CB8AC3E}">
        <p14:creationId xmlns:p14="http://schemas.microsoft.com/office/powerpoint/2010/main" val="119565918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hree Column">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382059" y="343533"/>
            <a:ext cx="10818281" cy="547716"/>
          </a:xfrm>
          <a:prstGeom prst="rect">
            <a:avLst/>
          </a:prstGeom>
        </p:spPr>
        <p:txBody>
          <a:bodyPr anchor="ctr">
            <a:normAutofit/>
          </a:bodyPr>
          <a:lstStyle>
            <a:lvl1pPr>
              <a:defRPr sz="3200"/>
            </a:lvl1pPr>
          </a:lstStyle>
          <a:p>
            <a:r>
              <a:rPr lang="en-US"/>
              <a:t>Three Column Layout</a:t>
            </a:r>
          </a:p>
        </p:txBody>
      </p:sp>
      <p:sp>
        <p:nvSpPr>
          <p:cNvPr id="6" name="Content Placeholder 2">
            <a:extLst>
              <a:ext uri="{FF2B5EF4-FFF2-40B4-BE49-F238E27FC236}">
                <a16:creationId xmlns:a16="http://schemas.microsoft.com/office/drawing/2014/main" id="{7D561BCF-F4D7-2804-8B4F-4BD0B484DF40}"/>
              </a:ext>
            </a:extLst>
          </p:cNvPr>
          <p:cNvSpPr>
            <a:spLocks noGrp="1"/>
          </p:cNvSpPr>
          <p:nvPr>
            <p:ph sz="half" idx="1"/>
          </p:nvPr>
        </p:nvSpPr>
        <p:spPr>
          <a:xfrm>
            <a:off x="382059" y="1371602"/>
            <a:ext cx="3264863" cy="4876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397107E6-249A-5E75-2134-1943539D934B}"/>
              </a:ext>
            </a:extLst>
          </p:cNvPr>
          <p:cNvSpPr>
            <a:spLocks noGrp="1"/>
          </p:cNvSpPr>
          <p:nvPr>
            <p:ph sz="half" idx="11"/>
          </p:nvPr>
        </p:nvSpPr>
        <p:spPr>
          <a:xfrm>
            <a:off x="4092617" y="1371601"/>
            <a:ext cx="3264863" cy="4876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FCE7098D-8B50-35A9-F4A1-7E845171AED8}"/>
              </a:ext>
            </a:extLst>
          </p:cNvPr>
          <p:cNvSpPr>
            <a:spLocks noGrp="1"/>
          </p:cNvSpPr>
          <p:nvPr>
            <p:ph sz="half" idx="12"/>
          </p:nvPr>
        </p:nvSpPr>
        <p:spPr>
          <a:xfrm>
            <a:off x="7813039" y="1371601"/>
            <a:ext cx="3264863" cy="4876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30448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hree Column w/ Headlin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794C6A-D86F-0676-AAF2-8116CBB8C260}"/>
              </a:ext>
            </a:extLst>
          </p:cNvPr>
          <p:cNvSpPr>
            <a:spLocks noGrp="1"/>
          </p:cNvSpPr>
          <p:nvPr>
            <p:ph sz="half" idx="1"/>
          </p:nvPr>
        </p:nvSpPr>
        <p:spPr>
          <a:xfrm>
            <a:off x="382059" y="2103258"/>
            <a:ext cx="3264863" cy="410704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382059" y="343533"/>
            <a:ext cx="10818281" cy="547716"/>
          </a:xfrm>
          <a:prstGeom prst="rect">
            <a:avLst/>
          </a:prstGeom>
        </p:spPr>
        <p:txBody>
          <a:bodyPr anchor="ctr">
            <a:normAutofit/>
          </a:bodyPr>
          <a:lstStyle>
            <a:lvl1pPr>
              <a:defRPr sz="3200"/>
            </a:lvl1pPr>
          </a:lstStyle>
          <a:p>
            <a:r>
              <a:rPr lang="en-US"/>
              <a:t>Three Column Layout w/ Headlines</a:t>
            </a:r>
          </a:p>
        </p:txBody>
      </p:sp>
      <p:sp>
        <p:nvSpPr>
          <p:cNvPr id="2" name="Content Placeholder 2">
            <a:extLst>
              <a:ext uri="{FF2B5EF4-FFF2-40B4-BE49-F238E27FC236}">
                <a16:creationId xmlns:a16="http://schemas.microsoft.com/office/drawing/2014/main" id="{D69D52B5-271C-6810-CEC0-3EEF7FB11634}"/>
              </a:ext>
            </a:extLst>
          </p:cNvPr>
          <p:cNvSpPr>
            <a:spLocks noGrp="1"/>
          </p:cNvSpPr>
          <p:nvPr>
            <p:ph sz="half" idx="11"/>
          </p:nvPr>
        </p:nvSpPr>
        <p:spPr>
          <a:xfrm>
            <a:off x="4092617" y="2103257"/>
            <a:ext cx="3264863" cy="410704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470B7A79-B80A-1041-77BC-00D06C26DB7C}"/>
              </a:ext>
            </a:extLst>
          </p:cNvPr>
          <p:cNvSpPr>
            <a:spLocks noGrp="1"/>
          </p:cNvSpPr>
          <p:nvPr>
            <p:ph sz="half" idx="12"/>
          </p:nvPr>
        </p:nvSpPr>
        <p:spPr>
          <a:xfrm>
            <a:off x="7813039" y="2103257"/>
            <a:ext cx="3264863" cy="410704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34A32EB6-9B6E-E3CE-B59C-610DAD0D3CDD}"/>
              </a:ext>
            </a:extLst>
          </p:cNvPr>
          <p:cNvSpPr>
            <a:spLocks noGrp="1"/>
          </p:cNvSpPr>
          <p:nvPr>
            <p:ph type="body" idx="13"/>
          </p:nvPr>
        </p:nvSpPr>
        <p:spPr>
          <a:xfrm>
            <a:off x="391923" y="1354029"/>
            <a:ext cx="3264863" cy="547696"/>
          </a:xfrm>
          <a:prstGeom prst="rect">
            <a:avLst/>
          </a:prstGeom>
        </p:spPr>
        <p:txBody>
          <a:bodyPr anchor="b">
            <a:normAutofit/>
          </a:bodyPr>
          <a:lstStyle>
            <a:lvl1pPr marL="0" indent="0">
              <a:buNone/>
              <a:defRPr sz="1600" b="1">
                <a:solidFill>
                  <a:schemeClr val="tx1">
                    <a:lumMod val="90000"/>
                    <a:lumOff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2">
            <a:extLst>
              <a:ext uri="{FF2B5EF4-FFF2-40B4-BE49-F238E27FC236}">
                <a16:creationId xmlns:a16="http://schemas.microsoft.com/office/drawing/2014/main" id="{49788BFE-774C-CAC3-3793-E7B5E98AF204}"/>
              </a:ext>
            </a:extLst>
          </p:cNvPr>
          <p:cNvSpPr>
            <a:spLocks noGrp="1"/>
          </p:cNvSpPr>
          <p:nvPr>
            <p:ph type="body" idx="14"/>
          </p:nvPr>
        </p:nvSpPr>
        <p:spPr>
          <a:xfrm>
            <a:off x="4092617" y="1357080"/>
            <a:ext cx="3264863" cy="547696"/>
          </a:xfrm>
          <a:prstGeom prst="rect">
            <a:avLst/>
          </a:prstGeom>
        </p:spPr>
        <p:txBody>
          <a:bodyPr anchor="b">
            <a:normAutofit/>
          </a:bodyPr>
          <a:lstStyle>
            <a:lvl1pPr marL="0" indent="0">
              <a:buNone/>
              <a:defRPr sz="1600" b="1">
                <a:solidFill>
                  <a:schemeClr val="tx1">
                    <a:lumMod val="90000"/>
                    <a:lumOff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Text Placeholder 2">
            <a:extLst>
              <a:ext uri="{FF2B5EF4-FFF2-40B4-BE49-F238E27FC236}">
                <a16:creationId xmlns:a16="http://schemas.microsoft.com/office/drawing/2014/main" id="{573E5B75-0E3E-A21B-EF13-D9140A7DCB0B}"/>
              </a:ext>
            </a:extLst>
          </p:cNvPr>
          <p:cNvSpPr>
            <a:spLocks noGrp="1"/>
          </p:cNvSpPr>
          <p:nvPr>
            <p:ph type="body" idx="15"/>
          </p:nvPr>
        </p:nvSpPr>
        <p:spPr>
          <a:xfrm>
            <a:off x="7813039" y="1354029"/>
            <a:ext cx="3264863" cy="547696"/>
          </a:xfrm>
          <a:prstGeom prst="rect">
            <a:avLst/>
          </a:prstGeom>
        </p:spPr>
        <p:txBody>
          <a:bodyPr anchor="b">
            <a:normAutofit/>
          </a:bodyPr>
          <a:lstStyle>
            <a:lvl1pPr marL="0" indent="0">
              <a:buNone/>
              <a:defRPr sz="1600" b="1">
                <a:solidFill>
                  <a:schemeClr val="tx1">
                    <a:lumMod val="90000"/>
                    <a:lumOff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8" name="Graphic 7">
            <a:extLst>
              <a:ext uri="{FF2B5EF4-FFF2-40B4-BE49-F238E27FC236}">
                <a16:creationId xmlns:a16="http://schemas.microsoft.com/office/drawing/2014/main" id="{78DF6E2A-7493-8FA7-2C60-C7CB6A22E5D7}"/>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Tree>
    <p:extLst>
      <p:ext uri="{BB962C8B-B14F-4D97-AF65-F5344CB8AC3E}">
        <p14:creationId xmlns:p14="http://schemas.microsoft.com/office/powerpoint/2010/main" val="33915044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Two Column Dark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47716"/>
          </a:xfrm>
          <a:prstGeom prst="rect">
            <a:avLst/>
          </a:prstGeom>
        </p:spPr>
        <p:txBody>
          <a:bodyPr anchor="ctr">
            <a:normAutofit/>
          </a:bodyPr>
          <a:lstStyle>
            <a:lvl1pPr>
              <a:defRPr sz="3200"/>
            </a:lvl1pPr>
          </a:lstStyle>
          <a:p>
            <a:r>
              <a:rPr lang="en-US"/>
              <a:t>Two Column - Dark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3D282AEE-6B7B-A1EB-A430-589782CDA1C7}"/>
              </a:ext>
            </a:extLst>
          </p:cNvPr>
          <p:cNvSpPr>
            <a:spLocks noGrp="1"/>
          </p:cNvSpPr>
          <p:nvPr>
            <p:ph sz="half" idx="11"/>
          </p:nvPr>
        </p:nvSpPr>
        <p:spPr>
          <a:xfrm>
            <a:off x="515907" y="3015573"/>
            <a:ext cx="5213145"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136C6581-6CA1-932C-4D0C-ECCB34C5CDDB}"/>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Tree>
    <p:extLst>
      <p:ext uri="{BB962C8B-B14F-4D97-AF65-F5344CB8AC3E}">
        <p14:creationId xmlns:p14="http://schemas.microsoft.com/office/powerpoint/2010/main" val="197092153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wo Column Cool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47716"/>
          </a:xfrm>
          <a:prstGeom prst="rect">
            <a:avLst/>
          </a:prstGeom>
        </p:spPr>
        <p:txBody>
          <a:bodyPr anchor="ctr">
            <a:normAutofit/>
          </a:bodyPr>
          <a:lstStyle>
            <a:lvl1pPr>
              <a:defRPr sz="3200"/>
            </a:lvl1pPr>
          </a:lstStyle>
          <a:p>
            <a:r>
              <a:rPr lang="en-US"/>
              <a:t>Two Column - Cool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3D282AEE-6B7B-A1EB-A430-589782CDA1C7}"/>
              </a:ext>
            </a:extLst>
          </p:cNvPr>
          <p:cNvSpPr>
            <a:spLocks noGrp="1"/>
          </p:cNvSpPr>
          <p:nvPr>
            <p:ph sz="half" idx="11"/>
          </p:nvPr>
        </p:nvSpPr>
        <p:spPr>
          <a:xfrm>
            <a:off x="515907" y="3015573"/>
            <a:ext cx="5213145"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136C6581-6CA1-932C-4D0C-ECCB34C5CDDB}"/>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Tree>
    <p:extLst>
      <p:ext uri="{BB962C8B-B14F-4D97-AF65-F5344CB8AC3E}">
        <p14:creationId xmlns:p14="http://schemas.microsoft.com/office/powerpoint/2010/main" val="25402945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wo Column Warm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47716"/>
          </a:xfrm>
          <a:prstGeom prst="rect">
            <a:avLst/>
          </a:prstGeom>
        </p:spPr>
        <p:txBody>
          <a:bodyPr anchor="ctr">
            <a:normAutofit/>
          </a:bodyPr>
          <a:lstStyle>
            <a:lvl1pPr>
              <a:defRPr sz="3200"/>
            </a:lvl1pPr>
          </a:lstStyle>
          <a:p>
            <a:r>
              <a:rPr lang="en-US"/>
              <a:t>Two Column - Warm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3D282AEE-6B7B-A1EB-A430-589782CDA1C7}"/>
              </a:ext>
            </a:extLst>
          </p:cNvPr>
          <p:cNvSpPr>
            <a:spLocks noGrp="1"/>
          </p:cNvSpPr>
          <p:nvPr>
            <p:ph sz="half" idx="11"/>
          </p:nvPr>
        </p:nvSpPr>
        <p:spPr>
          <a:xfrm>
            <a:off x="515907" y="3015573"/>
            <a:ext cx="5213145"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136C6581-6CA1-932C-4D0C-ECCB34C5CDDB}"/>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Tree>
    <p:extLst>
      <p:ext uri="{BB962C8B-B14F-4D97-AF65-F5344CB8AC3E}">
        <p14:creationId xmlns:p14="http://schemas.microsoft.com/office/powerpoint/2010/main" val="258218165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wo Column Magent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47716"/>
          </a:xfrm>
          <a:prstGeom prst="rect">
            <a:avLst/>
          </a:prstGeom>
        </p:spPr>
        <p:txBody>
          <a:bodyPr anchor="ctr">
            <a:normAutofit/>
          </a:bodyPr>
          <a:lstStyle>
            <a:lvl1pPr>
              <a:defRPr sz="3200"/>
            </a:lvl1pPr>
          </a:lstStyle>
          <a:p>
            <a:r>
              <a:rPr lang="en-US"/>
              <a:t>Two Column - Magenta</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rgbClr val="FF8A8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Picture Placeholder 2">
            <a:extLst>
              <a:ext uri="{FF2B5EF4-FFF2-40B4-BE49-F238E27FC236}">
                <a16:creationId xmlns:a16="http://schemas.microsoft.com/office/drawing/2014/main" id="{136C6581-6CA1-932C-4D0C-ECCB34C5CDDB}"/>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7" name="Content Placeholder 3">
            <a:extLst>
              <a:ext uri="{FF2B5EF4-FFF2-40B4-BE49-F238E27FC236}">
                <a16:creationId xmlns:a16="http://schemas.microsoft.com/office/drawing/2014/main" id="{78E1ED49-9781-E48E-EEF5-40389F6F5FAF}"/>
              </a:ext>
            </a:extLst>
          </p:cNvPr>
          <p:cNvSpPr>
            <a:spLocks noGrp="1"/>
          </p:cNvSpPr>
          <p:nvPr>
            <p:ph sz="half" idx="11"/>
          </p:nvPr>
        </p:nvSpPr>
        <p:spPr>
          <a:xfrm>
            <a:off x="515907" y="3015573"/>
            <a:ext cx="5213145"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046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Two Column Rus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47716"/>
          </a:xfrm>
          <a:prstGeom prst="rect">
            <a:avLst/>
          </a:prstGeom>
        </p:spPr>
        <p:txBody>
          <a:bodyPr anchor="ctr">
            <a:normAutofit/>
          </a:bodyPr>
          <a:lstStyle>
            <a:lvl1pPr>
              <a:defRPr sz="3200"/>
            </a:lvl1pPr>
          </a:lstStyle>
          <a:p>
            <a:r>
              <a:rPr lang="en-US"/>
              <a:t>Two Column - Rust</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Picture Placeholder 2">
            <a:extLst>
              <a:ext uri="{FF2B5EF4-FFF2-40B4-BE49-F238E27FC236}">
                <a16:creationId xmlns:a16="http://schemas.microsoft.com/office/drawing/2014/main" id="{C184DAC2-1956-C4BF-C6EE-865787331F95}"/>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4" name="Graphic 3">
            <a:extLst>
              <a:ext uri="{FF2B5EF4-FFF2-40B4-BE49-F238E27FC236}">
                <a16:creationId xmlns:a16="http://schemas.microsoft.com/office/drawing/2014/main" id="{462CEAF7-7573-639E-C006-A45FF86805A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7" name="Content Placeholder 3">
            <a:extLst>
              <a:ext uri="{FF2B5EF4-FFF2-40B4-BE49-F238E27FC236}">
                <a16:creationId xmlns:a16="http://schemas.microsoft.com/office/drawing/2014/main" id="{5F14EE79-A7C3-5D2F-F0F0-138C9C81227A}"/>
              </a:ext>
            </a:extLst>
          </p:cNvPr>
          <p:cNvSpPr>
            <a:spLocks noGrp="1"/>
          </p:cNvSpPr>
          <p:nvPr>
            <p:ph sz="half" idx="11"/>
          </p:nvPr>
        </p:nvSpPr>
        <p:spPr>
          <a:xfrm>
            <a:off x="515907" y="3015573"/>
            <a:ext cx="5213145"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27858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wo Column Musta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rgbClr val="715C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47716"/>
          </a:xfrm>
          <a:prstGeom prst="rect">
            <a:avLst/>
          </a:prstGeom>
        </p:spPr>
        <p:txBody>
          <a:bodyPr anchor="ctr">
            <a:normAutofit/>
          </a:bodyPr>
          <a:lstStyle>
            <a:lvl1pPr>
              <a:defRPr sz="3200"/>
            </a:lvl1pPr>
          </a:lstStyle>
          <a:p>
            <a:r>
              <a:rPr lang="en-US"/>
              <a:t>Two Column - Mustard</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rgbClr val="FCE8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3D282AEE-6B7B-A1EB-A430-589782CDA1C7}"/>
              </a:ext>
            </a:extLst>
          </p:cNvPr>
          <p:cNvSpPr>
            <a:spLocks noGrp="1"/>
          </p:cNvSpPr>
          <p:nvPr>
            <p:ph sz="half" idx="11"/>
          </p:nvPr>
        </p:nvSpPr>
        <p:spPr>
          <a:xfrm>
            <a:off x="515907" y="3015573"/>
            <a:ext cx="5213145" cy="3298073"/>
          </a:xfrm>
          <a:prstGeom prst="rect">
            <a:avLst/>
          </a:prstGeom>
        </p:spPr>
        <p:txBody>
          <a:bodyPr/>
          <a:lstStyle>
            <a:lvl1pPr>
              <a:buClr>
                <a:srgbClr val="715C2E"/>
              </a:buClr>
              <a:defRPr/>
            </a:lvl1pPr>
            <a:lvl2pPr>
              <a:buClr>
                <a:srgbClr val="715C2E"/>
              </a:buClr>
              <a:defRPr/>
            </a:lvl2pPr>
            <a:lvl3pPr>
              <a:buClr>
                <a:srgbClr val="715C2E"/>
              </a:buClr>
              <a:defRPr/>
            </a:lvl3pPr>
            <a:lvl4pPr>
              <a:buClr>
                <a:srgbClr val="715C2E"/>
              </a:buClr>
              <a:defRPr/>
            </a:lvl4pPr>
            <a:lvl5pPr>
              <a:buClr>
                <a:srgbClr val="715C2E"/>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136C6581-6CA1-932C-4D0C-ECCB34C5CDDB}"/>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4" name="Graphic 3">
            <a:extLst>
              <a:ext uri="{FF2B5EF4-FFF2-40B4-BE49-F238E27FC236}">
                <a16:creationId xmlns:a16="http://schemas.microsoft.com/office/drawing/2014/main" id="{11E20C59-65F3-163D-54D7-57CB2B38A9C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Tree>
    <p:extLst>
      <p:ext uri="{BB962C8B-B14F-4D97-AF65-F5344CB8AC3E}">
        <p14:creationId xmlns:p14="http://schemas.microsoft.com/office/powerpoint/2010/main" val="154332481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wo Column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61183"/>
          </a:xfrm>
          <a:prstGeom prst="rect">
            <a:avLst/>
          </a:prstGeom>
        </p:spPr>
        <p:txBody>
          <a:bodyPr anchor="ctr">
            <a:normAutofit/>
          </a:bodyPr>
          <a:lstStyle>
            <a:lvl1pPr>
              <a:defRPr sz="3200"/>
            </a:lvl1pPr>
          </a:lstStyle>
          <a:p>
            <a:r>
              <a:rPr lang="en-US"/>
              <a:t>Two Column - Teal</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rgbClr val="39E2D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Picture Placeholder 2">
            <a:extLst>
              <a:ext uri="{FF2B5EF4-FFF2-40B4-BE49-F238E27FC236}">
                <a16:creationId xmlns:a16="http://schemas.microsoft.com/office/drawing/2014/main" id="{7392BA9F-442F-35AF-38FB-8837294248BF}"/>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3" name="Graphic 2">
            <a:extLst>
              <a:ext uri="{FF2B5EF4-FFF2-40B4-BE49-F238E27FC236}">
                <a16:creationId xmlns:a16="http://schemas.microsoft.com/office/drawing/2014/main" id="{A2E45498-2F86-0246-B111-5A5CFFC1DD4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4" name="Content Placeholder 3">
            <a:extLst>
              <a:ext uri="{FF2B5EF4-FFF2-40B4-BE49-F238E27FC236}">
                <a16:creationId xmlns:a16="http://schemas.microsoft.com/office/drawing/2014/main" id="{44639E35-B4B9-8038-FAB8-66C8FB026C30}"/>
              </a:ext>
            </a:extLst>
          </p:cNvPr>
          <p:cNvSpPr>
            <a:spLocks noGrp="1"/>
          </p:cNvSpPr>
          <p:nvPr>
            <p:ph sz="half" idx="11"/>
          </p:nvPr>
        </p:nvSpPr>
        <p:spPr>
          <a:xfrm>
            <a:off x="515907" y="3015573"/>
            <a:ext cx="5213145" cy="3298073"/>
          </a:xfrm>
          <a:prstGeom prst="rect">
            <a:avLst/>
          </a:prstGeo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448421"/>
      </p:ext>
    </p:extLst>
  </p:cSld>
  <p:clrMapOvr>
    <a:masterClrMapping/>
  </p:clrMapOvr>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wo Column P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87569" y="1021858"/>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10818281" cy="547716"/>
          </a:xfrm>
          <a:prstGeom prst="rect">
            <a:avLst/>
          </a:prstGeom>
        </p:spPr>
        <p:txBody>
          <a:bodyPr anchor="ctr">
            <a:normAutofit/>
          </a:bodyPr>
          <a:lstStyle>
            <a:lvl1pPr>
              <a:defRPr sz="3200"/>
            </a:lvl1pPr>
          </a:lstStyle>
          <a:p>
            <a:r>
              <a:rPr lang="en-US"/>
              <a:t>Two Column - Pine</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5213145" cy="973149"/>
          </a:xfrm>
          <a:prstGeom prst="rect">
            <a:avLst/>
          </a:prstGeom>
        </p:spPr>
        <p:txBody>
          <a:bodyPr anchor="ctr">
            <a:normAutofit/>
          </a:bodyPr>
          <a:lstStyle>
            <a:lvl1pPr marL="0" indent="0">
              <a:buNone/>
              <a:defRPr sz="2000" b="1">
                <a:solidFill>
                  <a:srgbClr val="00CD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3D282AEE-6B7B-A1EB-A430-589782CDA1C7}"/>
              </a:ext>
            </a:extLst>
          </p:cNvPr>
          <p:cNvSpPr>
            <a:spLocks noGrp="1"/>
          </p:cNvSpPr>
          <p:nvPr>
            <p:ph sz="half" idx="11"/>
          </p:nvPr>
        </p:nvSpPr>
        <p:spPr>
          <a:xfrm>
            <a:off x="515907" y="3015573"/>
            <a:ext cx="5213145"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0E22DC1B-DDCC-B4CA-A3D9-E75A90291443}"/>
              </a:ext>
            </a:extLst>
          </p:cNvPr>
          <p:cNvSpPr>
            <a:spLocks noGrp="1"/>
          </p:cNvSpPr>
          <p:nvPr>
            <p:ph type="pic" idx="12"/>
          </p:nvPr>
        </p:nvSpPr>
        <p:spPr>
          <a:xfrm>
            <a:off x="6105477" y="1584067"/>
            <a:ext cx="4970562" cy="472957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1203644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Right Image Dark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87569" y="1021858"/>
            <a:ext cx="62180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6161457" cy="547716"/>
          </a:xfrm>
          <a:prstGeom prst="rect">
            <a:avLst/>
          </a:prstGeom>
        </p:spPr>
        <p:txBody>
          <a:bodyPr anchor="ctr">
            <a:normAutofit/>
          </a:bodyPr>
          <a:lstStyle>
            <a:lvl1pPr>
              <a:defRPr sz="3200"/>
            </a:lvl1pPr>
          </a:lstStyle>
          <a:p>
            <a:r>
              <a:rPr lang="en-US"/>
              <a:t>Image on Right – Dark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6113493"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7" name="Picture Placeholder 2">
            <a:extLst>
              <a:ext uri="{FF2B5EF4-FFF2-40B4-BE49-F238E27FC236}">
                <a16:creationId xmlns:a16="http://schemas.microsoft.com/office/drawing/2014/main" id="{8B3491FA-E62C-1782-DBE3-614FD3C35F2F}"/>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15907" y="3015573"/>
            <a:ext cx="6075393"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068831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Right Image Cool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6123357" cy="547716"/>
          </a:xfrm>
          <a:prstGeom prst="rect">
            <a:avLst/>
          </a:prstGeom>
        </p:spPr>
        <p:txBody>
          <a:bodyPr anchor="ctr">
            <a:normAutofit/>
          </a:bodyPr>
          <a:lstStyle>
            <a:lvl1pPr>
              <a:defRPr sz="3200"/>
            </a:lvl1pPr>
          </a:lstStyle>
          <a:p>
            <a:r>
              <a:rPr lang="en-US"/>
              <a:t>Image on Right – Cool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6113493"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7" name="Picture Placeholder 2">
            <a:extLst>
              <a:ext uri="{FF2B5EF4-FFF2-40B4-BE49-F238E27FC236}">
                <a16:creationId xmlns:a16="http://schemas.microsoft.com/office/drawing/2014/main" id="{B1CBCA27-0729-7832-EE0F-BF4051690A45}"/>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ontent Placeholder 3">
            <a:extLst>
              <a:ext uri="{FF2B5EF4-FFF2-40B4-BE49-F238E27FC236}">
                <a16:creationId xmlns:a16="http://schemas.microsoft.com/office/drawing/2014/main" id="{AB4CD54E-F428-308D-49A6-ACCA7B32E2DF}"/>
              </a:ext>
            </a:extLst>
          </p:cNvPr>
          <p:cNvSpPr>
            <a:spLocks noGrp="1"/>
          </p:cNvSpPr>
          <p:nvPr>
            <p:ph sz="half" idx="11"/>
          </p:nvPr>
        </p:nvSpPr>
        <p:spPr>
          <a:xfrm>
            <a:off x="515907" y="3015573"/>
            <a:ext cx="6075393"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622714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Right Image Warm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295401"/>
            <a:ext cx="6972300" cy="6096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639703" y="467517"/>
            <a:ext cx="6027797" cy="547716"/>
          </a:xfrm>
          <a:prstGeom prst="rect">
            <a:avLst/>
          </a:prstGeom>
        </p:spPr>
        <p:txBody>
          <a:bodyPr anchor="ctr">
            <a:normAutofit/>
          </a:bodyPr>
          <a:lstStyle>
            <a:lvl1pPr>
              <a:defRPr sz="3200"/>
            </a:lvl1pPr>
          </a:lstStyle>
          <a:p>
            <a:r>
              <a:rPr lang="en-US"/>
              <a:t>Image on Right – Warm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648527" y="1392588"/>
            <a:ext cx="5980873" cy="419743"/>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7" name="Picture Placeholder 2">
            <a:extLst>
              <a:ext uri="{FF2B5EF4-FFF2-40B4-BE49-F238E27FC236}">
                <a16:creationId xmlns:a16="http://schemas.microsoft.com/office/drawing/2014/main" id="{36E5A0CE-EAAB-4491-F6B6-F67AC3313B52}"/>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ontent Placeholder 3">
            <a:extLst>
              <a:ext uri="{FF2B5EF4-FFF2-40B4-BE49-F238E27FC236}">
                <a16:creationId xmlns:a16="http://schemas.microsoft.com/office/drawing/2014/main" id="{DBE148DF-CEE8-9A68-51CD-1C283EED9EB9}"/>
              </a:ext>
            </a:extLst>
          </p:cNvPr>
          <p:cNvSpPr>
            <a:spLocks noGrp="1"/>
          </p:cNvSpPr>
          <p:nvPr>
            <p:ph sz="half" idx="11"/>
          </p:nvPr>
        </p:nvSpPr>
        <p:spPr>
          <a:xfrm>
            <a:off x="647700" y="2209800"/>
            <a:ext cx="5943600" cy="43053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D7CAED91-015C-D59F-E950-6F7879751AF8}"/>
              </a:ext>
            </a:extLst>
          </p:cNvPr>
          <p:cNvCxnSpPr>
            <a:cxnSpLocks/>
          </p:cNvCxnSpPr>
          <p:nvPr userDrawn="1"/>
        </p:nvCxnSpPr>
        <p:spPr>
          <a:xfrm>
            <a:off x="647700" y="1021858"/>
            <a:ext cx="60198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149889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Right Image Magent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19100" y="1021858"/>
            <a:ext cx="61722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7" name="Picture Placeholder 2">
            <a:extLst>
              <a:ext uri="{FF2B5EF4-FFF2-40B4-BE49-F238E27FC236}">
                <a16:creationId xmlns:a16="http://schemas.microsoft.com/office/drawing/2014/main" id="{D2AD2DBB-D9D9-1DBE-D7F5-6284AD156F1A}"/>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itle 1">
            <a:extLst>
              <a:ext uri="{FF2B5EF4-FFF2-40B4-BE49-F238E27FC236}">
                <a16:creationId xmlns:a16="http://schemas.microsoft.com/office/drawing/2014/main" id="{DF0BE02C-6A72-29B8-8FCD-CE0817144F82}"/>
              </a:ext>
            </a:extLst>
          </p:cNvPr>
          <p:cNvSpPr>
            <a:spLocks noGrp="1"/>
          </p:cNvSpPr>
          <p:nvPr>
            <p:ph type="title" hasCustomPrompt="1"/>
          </p:nvPr>
        </p:nvSpPr>
        <p:spPr>
          <a:xfrm>
            <a:off x="506043" y="467517"/>
            <a:ext cx="6123357" cy="547716"/>
          </a:xfrm>
          <a:prstGeom prst="rect">
            <a:avLst/>
          </a:prstGeom>
        </p:spPr>
        <p:txBody>
          <a:bodyPr anchor="ctr">
            <a:normAutofit/>
          </a:bodyPr>
          <a:lstStyle>
            <a:lvl1pPr>
              <a:defRPr sz="3200"/>
            </a:lvl1pPr>
          </a:lstStyle>
          <a:p>
            <a:r>
              <a:rPr lang="en-US"/>
              <a:t>Image on Right - Magenta</a:t>
            </a:r>
          </a:p>
        </p:txBody>
      </p:sp>
      <p:sp>
        <p:nvSpPr>
          <p:cNvPr id="10" name="Text Placeholder 2">
            <a:extLst>
              <a:ext uri="{FF2B5EF4-FFF2-40B4-BE49-F238E27FC236}">
                <a16:creationId xmlns:a16="http://schemas.microsoft.com/office/drawing/2014/main" id="{ADADDAC9-F689-3C32-494E-77570508A136}"/>
              </a:ext>
            </a:extLst>
          </p:cNvPr>
          <p:cNvSpPr>
            <a:spLocks noGrp="1"/>
          </p:cNvSpPr>
          <p:nvPr>
            <p:ph type="body" idx="1"/>
          </p:nvPr>
        </p:nvSpPr>
        <p:spPr>
          <a:xfrm>
            <a:off x="515907" y="1584068"/>
            <a:ext cx="6075393" cy="973149"/>
          </a:xfrm>
          <a:prstGeom prst="rect">
            <a:avLst/>
          </a:prstGeom>
        </p:spPr>
        <p:txBody>
          <a:bodyPr anchor="ctr">
            <a:normAutofit/>
          </a:bodyPr>
          <a:lstStyle>
            <a:lvl1pPr marL="0" indent="0">
              <a:buNone/>
              <a:defRPr sz="2000" b="1">
                <a:solidFill>
                  <a:srgbClr val="FF8A8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Content Placeholder 3">
            <a:extLst>
              <a:ext uri="{FF2B5EF4-FFF2-40B4-BE49-F238E27FC236}">
                <a16:creationId xmlns:a16="http://schemas.microsoft.com/office/drawing/2014/main" id="{B030FF62-8D36-2842-3F9D-D56D8F37AEB6}"/>
              </a:ext>
            </a:extLst>
          </p:cNvPr>
          <p:cNvSpPr>
            <a:spLocks noGrp="1"/>
          </p:cNvSpPr>
          <p:nvPr>
            <p:ph sz="half" idx="11"/>
          </p:nvPr>
        </p:nvSpPr>
        <p:spPr>
          <a:xfrm>
            <a:off x="515907" y="3015573"/>
            <a:ext cx="6075393"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138971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Right Image Rus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6123357" cy="547716"/>
          </a:xfrm>
          <a:prstGeom prst="rect">
            <a:avLst/>
          </a:prstGeom>
        </p:spPr>
        <p:txBody>
          <a:bodyPr anchor="ctr">
            <a:normAutofit/>
          </a:bodyPr>
          <a:lstStyle>
            <a:lvl1pPr>
              <a:defRPr sz="3200"/>
            </a:lvl1pPr>
          </a:lstStyle>
          <a:p>
            <a:r>
              <a:rPr lang="en-US"/>
              <a:t>Image on Right - Rust</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6075393" cy="973149"/>
          </a:xfrm>
          <a:prstGeom prst="rect">
            <a:avLst/>
          </a:prstGeom>
        </p:spPr>
        <p:txBody>
          <a:bodyPr anchor="ctr">
            <a:normAutofit/>
          </a:bodyPr>
          <a:lstStyle>
            <a:lvl1pPr marL="0" indent="0">
              <a:buNone/>
              <a:defRPr sz="2000" b="1">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3D282AEE-6B7B-A1EB-A430-589782CDA1C7}"/>
              </a:ext>
            </a:extLst>
          </p:cNvPr>
          <p:cNvSpPr>
            <a:spLocks noGrp="1"/>
          </p:cNvSpPr>
          <p:nvPr>
            <p:ph sz="half" idx="11"/>
          </p:nvPr>
        </p:nvSpPr>
        <p:spPr>
          <a:xfrm>
            <a:off x="515907" y="3015573"/>
            <a:ext cx="6075393"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C184DAC2-1956-C4BF-C6EE-865787331F95}"/>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4" name="Graphic 3">
            <a:extLst>
              <a:ext uri="{FF2B5EF4-FFF2-40B4-BE49-F238E27FC236}">
                <a16:creationId xmlns:a16="http://schemas.microsoft.com/office/drawing/2014/main" id="{462CEAF7-7573-639E-C006-A45FF86805A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Tree>
    <p:extLst>
      <p:ext uri="{BB962C8B-B14F-4D97-AF65-F5344CB8AC3E}">
        <p14:creationId xmlns:p14="http://schemas.microsoft.com/office/powerpoint/2010/main" val="119725691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Right Image Musta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rgbClr val="715C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6123357" cy="547716"/>
          </a:xfrm>
          <a:prstGeom prst="rect">
            <a:avLst/>
          </a:prstGeom>
        </p:spPr>
        <p:txBody>
          <a:bodyPr anchor="ctr">
            <a:normAutofit/>
          </a:bodyPr>
          <a:lstStyle>
            <a:lvl1pPr>
              <a:defRPr sz="3200"/>
            </a:lvl1pPr>
          </a:lstStyle>
          <a:p>
            <a:r>
              <a:rPr lang="en-US"/>
              <a:t>Image on Right - Mustard</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6075393" cy="973149"/>
          </a:xfrm>
          <a:prstGeom prst="rect">
            <a:avLst/>
          </a:prstGeom>
        </p:spPr>
        <p:txBody>
          <a:bodyPr anchor="ctr">
            <a:normAutofit/>
          </a:bodyPr>
          <a:lstStyle>
            <a:lvl1pPr marL="0" indent="0">
              <a:buNone/>
              <a:defRPr sz="2000" b="1">
                <a:solidFill>
                  <a:srgbClr val="FCE8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4" name="Graphic 3">
            <a:extLst>
              <a:ext uri="{FF2B5EF4-FFF2-40B4-BE49-F238E27FC236}">
                <a16:creationId xmlns:a16="http://schemas.microsoft.com/office/drawing/2014/main" id="{11E20C59-65F3-163D-54D7-57CB2B38A9C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7" name="Picture Placeholder 2">
            <a:extLst>
              <a:ext uri="{FF2B5EF4-FFF2-40B4-BE49-F238E27FC236}">
                <a16:creationId xmlns:a16="http://schemas.microsoft.com/office/drawing/2014/main" id="{7F7D502D-01E5-FF7C-7531-04AE0B9D1482}"/>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ontent Placeholder 3">
            <a:extLst>
              <a:ext uri="{FF2B5EF4-FFF2-40B4-BE49-F238E27FC236}">
                <a16:creationId xmlns:a16="http://schemas.microsoft.com/office/drawing/2014/main" id="{7EC58932-29D6-CA08-27EC-5C7FAF3D100E}"/>
              </a:ext>
            </a:extLst>
          </p:cNvPr>
          <p:cNvSpPr>
            <a:spLocks noGrp="1"/>
          </p:cNvSpPr>
          <p:nvPr>
            <p:ph sz="half" idx="11"/>
          </p:nvPr>
        </p:nvSpPr>
        <p:spPr>
          <a:xfrm>
            <a:off x="515907" y="3015573"/>
            <a:ext cx="6075393"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243424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Right Imag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6161457" cy="547716"/>
          </a:xfrm>
          <a:prstGeom prst="rect">
            <a:avLst/>
          </a:prstGeom>
        </p:spPr>
        <p:txBody>
          <a:bodyPr anchor="ctr">
            <a:normAutofit/>
          </a:bodyPr>
          <a:lstStyle>
            <a:lvl1pPr>
              <a:defRPr sz="3200"/>
            </a:lvl1pPr>
          </a:lstStyle>
          <a:p>
            <a:r>
              <a:rPr lang="en-US"/>
              <a:t>Image on Right - Teal</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6113493" cy="973149"/>
          </a:xfrm>
          <a:prstGeom prst="rect">
            <a:avLst/>
          </a:prstGeom>
        </p:spPr>
        <p:txBody>
          <a:bodyPr anchor="ctr">
            <a:normAutofit/>
          </a:bodyPr>
          <a:lstStyle>
            <a:lvl1pPr marL="0" indent="0">
              <a:buNone/>
              <a:defRPr sz="2000" b="1">
                <a:solidFill>
                  <a:srgbClr val="39E2D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3" name="Graphic 2">
            <a:extLst>
              <a:ext uri="{FF2B5EF4-FFF2-40B4-BE49-F238E27FC236}">
                <a16:creationId xmlns:a16="http://schemas.microsoft.com/office/drawing/2014/main" id="{A2E45498-2F86-0246-B111-5A5CFFC1DD4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4" name="Picture Placeholder 2">
            <a:extLst>
              <a:ext uri="{FF2B5EF4-FFF2-40B4-BE49-F238E27FC236}">
                <a16:creationId xmlns:a16="http://schemas.microsoft.com/office/drawing/2014/main" id="{6D252E56-8C60-1DBA-1F91-257EBA2F70E5}"/>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ontent Placeholder 3">
            <a:extLst>
              <a:ext uri="{FF2B5EF4-FFF2-40B4-BE49-F238E27FC236}">
                <a16:creationId xmlns:a16="http://schemas.microsoft.com/office/drawing/2014/main" id="{4612FD0B-EAA9-75D8-6588-2FFCEF087272}"/>
              </a:ext>
            </a:extLst>
          </p:cNvPr>
          <p:cNvSpPr>
            <a:spLocks noGrp="1"/>
          </p:cNvSpPr>
          <p:nvPr>
            <p:ph sz="half" idx="11"/>
          </p:nvPr>
        </p:nvSpPr>
        <p:spPr>
          <a:xfrm>
            <a:off x="515907" y="3015573"/>
            <a:ext cx="6075393"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8408428"/>
      </p:ext>
    </p:extLst>
  </p:cSld>
  <p:clrMapOvr>
    <a:masterClrMapping/>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Right Image P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0" y="1309944"/>
            <a:ext cx="11324324" cy="147974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487569" y="1021858"/>
            <a:ext cx="617993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06043" y="467517"/>
            <a:ext cx="6123357" cy="547716"/>
          </a:xfrm>
          <a:prstGeom prst="rect">
            <a:avLst/>
          </a:prstGeom>
        </p:spPr>
        <p:txBody>
          <a:bodyPr anchor="ctr">
            <a:normAutofit/>
          </a:bodyPr>
          <a:lstStyle>
            <a:lvl1pPr>
              <a:defRPr sz="3200"/>
            </a:lvl1pPr>
          </a:lstStyle>
          <a:p>
            <a:r>
              <a:rPr lang="en-US"/>
              <a:t>Image on Right - Pine</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15907" y="1584068"/>
            <a:ext cx="6075393" cy="973149"/>
          </a:xfrm>
          <a:prstGeom prst="rect">
            <a:avLst/>
          </a:prstGeom>
        </p:spPr>
        <p:txBody>
          <a:bodyPr anchor="ctr">
            <a:normAutofit/>
          </a:bodyPr>
          <a:lstStyle>
            <a:lvl1pPr marL="0" indent="0">
              <a:buNone/>
              <a:defRPr sz="2000" b="1">
                <a:solidFill>
                  <a:srgbClr val="00CD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4" name="Graphic 3">
            <a:extLst>
              <a:ext uri="{FF2B5EF4-FFF2-40B4-BE49-F238E27FC236}">
                <a16:creationId xmlns:a16="http://schemas.microsoft.com/office/drawing/2014/main" id="{EA793DF3-AB24-2ADD-B04F-D2B9B3BFB66B}"/>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7" name="Picture Placeholder 2">
            <a:extLst>
              <a:ext uri="{FF2B5EF4-FFF2-40B4-BE49-F238E27FC236}">
                <a16:creationId xmlns:a16="http://schemas.microsoft.com/office/drawing/2014/main" id="{A9C7295F-BE4F-7FC9-36A4-30B20E4C7B2A}"/>
              </a:ext>
            </a:extLst>
          </p:cNvPr>
          <p:cNvSpPr>
            <a:spLocks noGrp="1"/>
          </p:cNvSpPr>
          <p:nvPr>
            <p:ph type="pic" idx="12"/>
          </p:nvPr>
        </p:nvSpPr>
        <p:spPr>
          <a:xfrm>
            <a:off x="6981777" y="0"/>
            <a:ext cx="5210223"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ontent Placeholder 3">
            <a:extLst>
              <a:ext uri="{FF2B5EF4-FFF2-40B4-BE49-F238E27FC236}">
                <a16:creationId xmlns:a16="http://schemas.microsoft.com/office/drawing/2014/main" id="{43FA5C49-8BF8-DF2A-6D21-87D205ED6672}"/>
              </a:ext>
            </a:extLst>
          </p:cNvPr>
          <p:cNvSpPr>
            <a:spLocks noGrp="1"/>
          </p:cNvSpPr>
          <p:nvPr>
            <p:ph sz="half" idx="11"/>
          </p:nvPr>
        </p:nvSpPr>
        <p:spPr>
          <a:xfrm>
            <a:off x="515907" y="3015573"/>
            <a:ext cx="6075393"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530111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Left Image Dark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76200" y="1309944"/>
            <a:ext cx="11430000" cy="147974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Dark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294422" y="3026527"/>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0024506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4_Left Image Dark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76200" y="1309944"/>
            <a:ext cx="11430000" cy="14797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Cool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294422" y="3026527"/>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428861537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_Left Image Dark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76200" y="1309944"/>
            <a:ext cx="11430000" cy="147974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Warm Grey</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294422" y="3064627"/>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9076718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Left Image Magent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76200" y="1309944"/>
            <a:ext cx="11430000" cy="147974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Magenta</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rgbClr val="FF8A8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Content Placeholder 3">
            <a:extLst>
              <a:ext uri="{FF2B5EF4-FFF2-40B4-BE49-F238E27FC236}">
                <a16:creationId xmlns:a16="http://schemas.microsoft.com/office/drawing/2014/main" id="{37C8C431-9DDD-61A8-7018-F7A823AA31C3}"/>
              </a:ext>
            </a:extLst>
          </p:cNvPr>
          <p:cNvSpPr>
            <a:spLocks noGrp="1"/>
          </p:cNvSpPr>
          <p:nvPr>
            <p:ph sz="half" idx="11"/>
          </p:nvPr>
        </p:nvSpPr>
        <p:spPr>
          <a:xfrm>
            <a:off x="5334000" y="3048000"/>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119079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Left Image Rus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76200" y="1309944"/>
            <a:ext cx="11430000" cy="147974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Rust</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294422" y="3086100"/>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54894736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Left Image Musta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76200" y="1309944"/>
            <a:ext cx="11430000" cy="1479749"/>
          </a:xfrm>
          <a:prstGeom prst="rect">
            <a:avLst/>
          </a:prstGeom>
          <a:solidFill>
            <a:srgbClr val="715C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Mustard</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rgbClr val="FCE8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294422" y="3026527"/>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144628499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Left Imag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76200" y="1309944"/>
            <a:ext cx="11430000" cy="14797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Teal</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rgbClr val="39E2D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294422" y="3026527"/>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98044134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Left Image P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DE5F6F-BD0E-3DEA-C922-59DB4DECE6BB}"/>
              </a:ext>
            </a:extLst>
          </p:cNvPr>
          <p:cNvSpPr/>
          <p:nvPr userDrawn="1"/>
        </p:nvSpPr>
        <p:spPr>
          <a:xfrm>
            <a:off x="-76200" y="1309944"/>
            <a:ext cx="11430000" cy="147974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1A83E70-F17D-2C52-ADBA-A7A446C83D2A}"/>
              </a:ext>
            </a:extLst>
          </p:cNvPr>
          <p:cNvCxnSpPr>
            <a:cxnSpLocks/>
          </p:cNvCxnSpPr>
          <p:nvPr userDrawn="1"/>
        </p:nvCxnSpPr>
        <p:spPr>
          <a:xfrm>
            <a:off x="5295900" y="939985"/>
            <a:ext cx="5943600"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2F1EC8EA-5222-CF54-0882-C448FE57B087}"/>
              </a:ext>
            </a:extLst>
          </p:cNvPr>
          <p:cNvSpPr>
            <a:spLocks noGrp="1"/>
          </p:cNvSpPr>
          <p:nvPr>
            <p:ph type="title" hasCustomPrompt="1"/>
          </p:nvPr>
        </p:nvSpPr>
        <p:spPr>
          <a:xfrm>
            <a:off x="5287897" y="385644"/>
            <a:ext cx="5922372" cy="547716"/>
          </a:xfrm>
          <a:prstGeom prst="rect">
            <a:avLst/>
          </a:prstGeom>
        </p:spPr>
        <p:txBody>
          <a:bodyPr anchor="ctr">
            <a:normAutofit/>
          </a:bodyPr>
          <a:lstStyle>
            <a:lvl1pPr>
              <a:defRPr sz="3200"/>
            </a:lvl1pPr>
          </a:lstStyle>
          <a:p>
            <a:r>
              <a:rPr lang="en-US"/>
              <a:t>Image on Left – Pine</a:t>
            </a:r>
          </a:p>
        </p:txBody>
      </p:sp>
      <p:sp>
        <p:nvSpPr>
          <p:cNvPr id="5" name="Text Placeholder 2">
            <a:extLst>
              <a:ext uri="{FF2B5EF4-FFF2-40B4-BE49-F238E27FC236}">
                <a16:creationId xmlns:a16="http://schemas.microsoft.com/office/drawing/2014/main" id="{F2A3F1DA-3C0A-8974-17FD-E51725D5A058}"/>
              </a:ext>
            </a:extLst>
          </p:cNvPr>
          <p:cNvSpPr>
            <a:spLocks noGrp="1"/>
          </p:cNvSpPr>
          <p:nvPr>
            <p:ph type="body" idx="1"/>
          </p:nvPr>
        </p:nvSpPr>
        <p:spPr>
          <a:xfrm>
            <a:off x="5295900" y="1541451"/>
            <a:ext cx="5876269" cy="973149"/>
          </a:xfrm>
          <a:prstGeom prst="rect">
            <a:avLst/>
          </a:prstGeom>
        </p:spPr>
        <p:txBody>
          <a:bodyPr anchor="ctr">
            <a:normAutofit/>
          </a:bodyPr>
          <a:lstStyle>
            <a:lvl1pPr marL="0" indent="0">
              <a:buNone/>
              <a:defRPr sz="2000" b="1">
                <a:solidFill>
                  <a:srgbClr val="00CD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4" name="Graphic 3">
            <a:extLst>
              <a:ext uri="{FF2B5EF4-FFF2-40B4-BE49-F238E27FC236}">
                <a16:creationId xmlns:a16="http://schemas.microsoft.com/office/drawing/2014/main" id="{92F7E94E-7DB0-12C5-5E3C-958FE6310A0F}"/>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8" name="Content Placeholder 3">
            <a:extLst>
              <a:ext uri="{FF2B5EF4-FFF2-40B4-BE49-F238E27FC236}">
                <a16:creationId xmlns:a16="http://schemas.microsoft.com/office/drawing/2014/main" id="{E853A883-06CC-6C2F-12C1-42DC1CB61715}"/>
              </a:ext>
            </a:extLst>
          </p:cNvPr>
          <p:cNvSpPr>
            <a:spLocks noGrp="1"/>
          </p:cNvSpPr>
          <p:nvPr>
            <p:ph sz="half" idx="11"/>
          </p:nvPr>
        </p:nvSpPr>
        <p:spPr>
          <a:xfrm>
            <a:off x="5294422" y="3026527"/>
            <a:ext cx="5839647" cy="32980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7C8303D5-CEB5-50BB-1F46-6C508EE5FFE3}"/>
              </a:ext>
            </a:extLst>
          </p:cNvPr>
          <p:cNvSpPr>
            <a:spLocks noGrp="1"/>
          </p:cNvSpPr>
          <p:nvPr>
            <p:ph type="pic" idx="12"/>
          </p:nvPr>
        </p:nvSpPr>
        <p:spPr>
          <a:xfrm>
            <a:off x="0" y="0"/>
            <a:ext cx="4914899"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62585864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Image Grid #1">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4D501EC-79CD-0326-3B8E-3EB52C30C6A3}"/>
              </a:ext>
            </a:extLst>
          </p:cNvPr>
          <p:cNvCxnSpPr>
            <a:cxnSpLocks/>
          </p:cNvCxnSpPr>
          <p:nvPr userDrawn="1"/>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31A478F5-493D-A55D-5144-A4F5E78B14D6}"/>
              </a:ext>
            </a:extLst>
          </p:cNvPr>
          <p:cNvSpPr>
            <a:spLocks noGrp="1"/>
          </p:cNvSpPr>
          <p:nvPr>
            <p:ph type="title" hasCustomPrompt="1"/>
          </p:nvPr>
        </p:nvSpPr>
        <p:spPr>
          <a:xfrm>
            <a:off x="382059" y="343533"/>
            <a:ext cx="10818281" cy="547716"/>
          </a:xfrm>
          <a:prstGeom prst="rect">
            <a:avLst/>
          </a:prstGeom>
        </p:spPr>
        <p:txBody>
          <a:bodyPr anchor="ctr">
            <a:normAutofit/>
          </a:bodyPr>
          <a:lstStyle>
            <a:lvl1pPr>
              <a:defRPr sz="2400">
                <a:solidFill>
                  <a:schemeClr val="tx1">
                    <a:lumMod val="90000"/>
                    <a:lumOff val="10000"/>
                  </a:schemeClr>
                </a:solidFill>
              </a:defRPr>
            </a:lvl1pPr>
          </a:lstStyle>
          <a:p>
            <a:r>
              <a:rPr lang="en-US"/>
              <a:t>Image Grid #1</a:t>
            </a:r>
          </a:p>
        </p:txBody>
      </p:sp>
      <p:sp>
        <p:nvSpPr>
          <p:cNvPr id="4" name="Picture Placeholder 2">
            <a:extLst>
              <a:ext uri="{FF2B5EF4-FFF2-40B4-BE49-F238E27FC236}">
                <a16:creationId xmlns:a16="http://schemas.microsoft.com/office/drawing/2014/main" id="{4D939B03-6652-70AA-6BF4-79B36C1EA387}"/>
              </a:ext>
            </a:extLst>
          </p:cNvPr>
          <p:cNvSpPr>
            <a:spLocks noGrp="1"/>
          </p:cNvSpPr>
          <p:nvPr>
            <p:ph type="pic" idx="10"/>
          </p:nvPr>
        </p:nvSpPr>
        <p:spPr>
          <a:xfrm>
            <a:off x="4159264" y="1143000"/>
            <a:ext cx="3460736" cy="2705100"/>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Picture Placeholder 2">
            <a:extLst>
              <a:ext uri="{FF2B5EF4-FFF2-40B4-BE49-F238E27FC236}">
                <a16:creationId xmlns:a16="http://schemas.microsoft.com/office/drawing/2014/main" id="{420D6F10-4ABE-3BBE-3668-287C37EB352E}"/>
              </a:ext>
            </a:extLst>
          </p:cNvPr>
          <p:cNvSpPr>
            <a:spLocks noGrp="1"/>
          </p:cNvSpPr>
          <p:nvPr>
            <p:ph type="pic" idx="11"/>
          </p:nvPr>
        </p:nvSpPr>
        <p:spPr>
          <a:xfrm>
            <a:off x="4159264" y="3848100"/>
            <a:ext cx="3460736" cy="2666358"/>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7" name="Graphic 6">
            <a:extLst>
              <a:ext uri="{FF2B5EF4-FFF2-40B4-BE49-F238E27FC236}">
                <a16:creationId xmlns:a16="http://schemas.microsoft.com/office/drawing/2014/main" id="{2A91F599-8979-D121-532E-821EEDECA19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
        <p:nvSpPr>
          <p:cNvPr id="2" name="Picture Placeholder 2">
            <a:extLst>
              <a:ext uri="{FF2B5EF4-FFF2-40B4-BE49-F238E27FC236}">
                <a16:creationId xmlns:a16="http://schemas.microsoft.com/office/drawing/2014/main" id="{DB788805-CE08-BAA7-7A4D-C93A33736FDE}"/>
              </a:ext>
            </a:extLst>
          </p:cNvPr>
          <p:cNvSpPr>
            <a:spLocks noGrp="1"/>
          </p:cNvSpPr>
          <p:nvPr>
            <p:ph type="pic" idx="1"/>
          </p:nvPr>
        </p:nvSpPr>
        <p:spPr>
          <a:xfrm>
            <a:off x="382058" y="1143000"/>
            <a:ext cx="3770841" cy="5371458"/>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Picture Placeholder 2">
            <a:extLst>
              <a:ext uri="{FF2B5EF4-FFF2-40B4-BE49-F238E27FC236}">
                <a16:creationId xmlns:a16="http://schemas.microsoft.com/office/drawing/2014/main" id="{973E7F73-B754-3F1F-4AEC-A9D3754AB42D}"/>
              </a:ext>
            </a:extLst>
          </p:cNvPr>
          <p:cNvSpPr>
            <a:spLocks noGrp="1"/>
          </p:cNvSpPr>
          <p:nvPr>
            <p:ph type="pic" idx="12"/>
          </p:nvPr>
        </p:nvSpPr>
        <p:spPr>
          <a:xfrm>
            <a:off x="7620000" y="1143000"/>
            <a:ext cx="3590948" cy="5371458"/>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77105683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Image Grid #2">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000C1C1A-8CCC-C3F3-5B25-DC42345B688E}"/>
              </a:ext>
            </a:extLst>
          </p:cNvPr>
          <p:cNvSpPr>
            <a:spLocks noGrp="1"/>
          </p:cNvSpPr>
          <p:nvPr>
            <p:ph type="pic" idx="16"/>
          </p:nvPr>
        </p:nvSpPr>
        <p:spPr>
          <a:xfrm>
            <a:off x="5046438" y="3916952"/>
            <a:ext cx="3894036" cy="2665679"/>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Picture Placeholder 2">
            <a:extLst>
              <a:ext uri="{FF2B5EF4-FFF2-40B4-BE49-F238E27FC236}">
                <a16:creationId xmlns:a16="http://schemas.microsoft.com/office/drawing/2014/main" id="{FE85EF30-8FAD-3AFF-6F2B-729E823F9C5D}"/>
              </a:ext>
            </a:extLst>
          </p:cNvPr>
          <p:cNvSpPr>
            <a:spLocks noGrp="1"/>
          </p:cNvSpPr>
          <p:nvPr>
            <p:ph type="pic" idx="15"/>
          </p:nvPr>
        </p:nvSpPr>
        <p:spPr>
          <a:xfrm>
            <a:off x="2590800" y="3916952"/>
            <a:ext cx="2476500" cy="2665679"/>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cxnSp>
        <p:nvCxnSpPr>
          <p:cNvPr id="11" name="Straight Connector 10">
            <a:extLst>
              <a:ext uri="{FF2B5EF4-FFF2-40B4-BE49-F238E27FC236}">
                <a16:creationId xmlns:a16="http://schemas.microsoft.com/office/drawing/2014/main" id="{D4D501EC-79CD-0326-3B8E-3EB52C30C6A3}"/>
              </a:ext>
            </a:extLst>
          </p:cNvPr>
          <p:cNvCxnSpPr>
            <a:cxnSpLocks/>
          </p:cNvCxnSpPr>
          <p:nvPr userDrawn="1"/>
        </p:nvCxnSpPr>
        <p:spPr>
          <a:xfrm>
            <a:off x="382059" y="984330"/>
            <a:ext cx="10818281" cy="0"/>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31A478F5-493D-A55D-5144-A4F5E78B14D6}"/>
              </a:ext>
            </a:extLst>
          </p:cNvPr>
          <p:cNvSpPr>
            <a:spLocks noGrp="1"/>
          </p:cNvSpPr>
          <p:nvPr>
            <p:ph type="title" hasCustomPrompt="1"/>
          </p:nvPr>
        </p:nvSpPr>
        <p:spPr>
          <a:xfrm>
            <a:off x="382059" y="343533"/>
            <a:ext cx="10818281" cy="547716"/>
          </a:xfrm>
          <a:prstGeom prst="rect">
            <a:avLst/>
          </a:prstGeom>
        </p:spPr>
        <p:txBody>
          <a:bodyPr anchor="ctr">
            <a:normAutofit/>
          </a:bodyPr>
          <a:lstStyle>
            <a:lvl1pPr>
              <a:defRPr sz="2400">
                <a:solidFill>
                  <a:schemeClr val="tx1">
                    <a:lumMod val="90000"/>
                    <a:lumOff val="10000"/>
                  </a:schemeClr>
                </a:solidFill>
              </a:defRPr>
            </a:lvl1pPr>
          </a:lstStyle>
          <a:p>
            <a:r>
              <a:rPr lang="en-US"/>
              <a:t>Image Grid #2</a:t>
            </a:r>
          </a:p>
        </p:txBody>
      </p:sp>
      <p:sp>
        <p:nvSpPr>
          <p:cNvPr id="4" name="Picture Placeholder 2">
            <a:extLst>
              <a:ext uri="{FF2B5EF4-FFF2-40B4-BE49-F238E27FC236}">
                <a16:creationId xmlns:a16="http://schemas.microsoft.com/office/drawing/2014/main" id="{4D939B03-6652-70AA-6BF4-79B36C1EA387}"/>
              </a:ext>
            </a:extLst>
          </p:cNvPr>
          <p:cNvSpPr>
            <a:spLocks noGrp="1"/>
          </p:cNvSpPr>
          <p:nvPr>
            <p:ph type="pic" idx="10"/>
          </p:nvPr>
        </p:nvSpPr>
        <p:spPr>
          <a:xfrm>
            <a:off x="2594553" y="1140447"/>
            <a:ext cx="4111047" cy="2783853"/>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Picture Placeholder 2">
            <a:extLst>
              <a:ext uri="{FF2B5EF4-FFF2-40B4-BE49-F238E27FC236}">
                <a16:creationId xmlns:a16="http://schemas.microsoft.com/office/drawing/2014/main" id="{02E07976-D3D0-245F-356B-6A33F0FCAFD1}"/>
              </a:ext>
            </a:extLst>
          </p:cNvPr>
          <p:cNvSpPr>
            <a:spLocks noGrp="1"/>
          </p:cNvSpPr>
          <p:nvPr>
            <p:ph type="pic" idx="14"/>
          </p:nvPr>
        </p:nvSpPr>
        <p:spPr>
          <a:xfrm>
            <a:off x="382058" y="1145403"/>
            <a:ext cx="2208741" cy="4000033"/>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Picture Placeholder 2">
            <a:extLst>
              <a:ext uri="{FF2B5EF4-FFF2-40B4-BE49-F238E27FC236}">
                <a16:creationId xmlns:a16="http://schemas.microsoft.com/office/drawing/2014/main" id="{94632B8E-2FE3-A3F8-FEA9-6B84BBB93CC2}"/>
              </a:ext>
            </a:extLst>
          </p:cNvPr>
          <p:cNvSpPr>
            <a:spLocks noGrp="1"/>
          </p:cNvSpPr>
          <p:nvPr>
            <p:ph type="pic" idx="17"/>
          </p:nvPr>
        </p:nvSpPr>
        <p:spPr>
          <a:xfrm>
            <a:off x="380999" y="5143500"/>
            <a:ext cx="2209801" cy="1439131"/>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Picture Placeholder 2">
            <a:extLst>
              <a:ext uri="{FF2B5EF4-FFF2-40B4-BE49-F238E27FC236}">
                <a16:creationId xmlns:a16="http://schemas.microsoft.com/office/drawing/2014/main" id="{93D5B60A-3E4D-DB13-5521-D11FFB6C799B}"/>
              </a:ext>
            </a:extLst>
          </p:cNvPr>
          <p:cNvSpPr>
            <a:spLocks noGrp="1"/>
          </p:cNvSpPr>
          <p:nvPr>
            <p:ph type="pic" idx="18"/>
          </p:nvPr>
        </p:nvSpPr>
        <p:spPr>
          <a:xfrm>
            <a:off x="6705600" y="1143000"/>
            <a:ext cx="2234874" cy="1371600"/>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6" name="Picture Placeholder 2">
            <a:extLst>
              <a:ext uri="{FF2B5EF4-FFF2-40B4-BE49-F238E27FC236}">
                <a16:creationId xmlns:a16="http://schemas.microsoft.com/office/drawing/2014/main" id="{3A25462E-9B75-5F0B-929A-21DF4DF62237}"/>
              </a:ext>
            </a:extLst>
          </p:cNvPr>
          <p:cNvSpPr>
            <a:spLocks noGrp="1"/>
          </p:cNvSpPr>
          <p:nvPr>
            <p:ph type="pic" idx="20"/>
          </p:nvPr>
        </p:nvSpPr>
        <p:spPr>
          <a:xfrm>
            <a:off x="6705600" y="2530274"/>
            <a:ext cx="2234874" cy="1394025"/>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8" name="Picture Placeholder 2">
            <a:extLst>
              <a:ext uri="{FF2B5EF4-FFF2-40B4-BE49-F238E27FC236}">
                <a16:creationId xmlns:a16="http://schemas.microsoft.com/office/drawing/2014/main" id="{713CC833-4377-5E74-14B2-6F404B635E93}"/>
              </a:ext>
            </a:extLst>
          </p:cNvPr>
          <p:cNvSpPr>
            <a:spLocks noGrp="1"/>
          </p:cNvSpPr>
          <p:nvPr>
            <p:ph type="pic" idx="22"/>
          </p:nvPr>
        </p:nvSpPr>
        <p:spPr>
          <a:xfrm>
            <a:off x="8953500" y="1143000"/>
            <a:ext cx="2227515" cy="5439629"/>
          </a:xfrm>
          <a:prstGeom prst="rect">
            <a:avLst/>
          </a:prstGeom>
          <a:ln w="38100">
            <a:solidFill>
              <a:schemeClr val="bg1"/>
            </a:solidFill>
          </a:ln>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2" name="Graphic 1">
            <a:extLst>
              <a:ext uri="{FF2B5EF4-FFF2-40B4-BE49-F238E27FC236}">
                <a16:creationId xmlns:a16="http://schemas.microsoft.com/office/drawing/2014/main" id="{E453390C-79F7-32E7-FAC9-2E5BA885C270}"/>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50610" y="837136"/>
            <a:ext cx="1117825" cy="198724"/>
          </a:xfrm>
          <a:prstGeom prst="rect">
            <a:avLst/>
          </a:prstGeom>
        </p:spPr>
      </p:pic>
    </p:spTree>
    <p:extLst>
      <p:ext uri="{BB962C8B-B14F-4D97-AF65-F5344CB8AC3E}">
        <p14:creationId xmlns:p14="http://schemas.microsoft.com/office/powerpoint/2010/main" val="155025140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Full Image Dark">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B788805-CE08-BAA7-7A4D-C93A33736FDE}"/>
              </a:ext>
            </a:extLst>
          </p:cNvPr>
          <p:cNvSpPr>
            <a:spLocks noGrp="1"/>
          </p:cNvSpPr>
          <p:nvPr>
            <p:ph type="pic" idx="1"/>
          </p:nvPr>
        </p:nvSpPr>
        <p:spPr>
          <a:xfrm>
            <a:off x="0" y="0"/>
            <a:ext cx="12192000" cy="6858000"/>
          </a:xfrm>
          <a:prstGeom prst="rect">
            <a:avLst/>
          </a:prstGeo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4" name="Graphic 3">
            <a:extLst>
              <a:ext uri="{FF2B5EF4-FFF2-40B4-BE49-F238E27FC236}">
                <a16:creationId xmlns:a16="http://schemas.microsoft.com/office/drawing/2014/main" id="{C6DC1FF6-C47A-3407-3472-215C774260D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4723" y="830673"/>
            <a:ext cx="1089600" cy="198724"/>
          </a:xfrm>
          <a:prstGeom prst="rect">
            <a:avLst/>
          </a:prstGeom>
        </p:spPr>
      </p:pic>
    </p:spTree>
    <p:extLst>
      <p:ext uri="{BB962C8B-B14F-4D97-AF65-F5344CB8AC3E}">
        <p14:creationId xmlns:p14="http://schemas.microsoft.com/office/powerpoint/2010/main" val="58379983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3/4 Image Left - Rust">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D7D4841-FA8E-4337-ABFD-969AB1A290D6}"/>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11165112" y="831064"/>
            <a:ext cx="1089600" cy="193707"/>
          </a:xfrm>
          <a:prstGeom prst="rect">
            <a:avLst/>
          </a:prstGeom>
        </p:spPr>
      </p:pic>
      <p:sp>
        <p:nvSpPr>
          <p:cNvPr id="7" name="Picture Placeholder 6">
            <a:extLst>
              <a:ext uri="{FF2B5EF4-FFF2-40B4-BE49-F238E27FC236}">
                <a16:creationId xmlns:a16="http://schemas.microsoft.com/office/drawing/2014/main" id="{D20978D9-ACCC-61F4-7CCA-350A132FD265}"/>
              </a:ext>
            </a:extLst>
          </p:cNvPr>
          <p:cNvSpPr>
            <a:spLocks noGrp="1"/>
          </p:cNvSpPr>
          <p:nvPr>
            <p:ph type="pic" sz="quarter" idx="13"/>
          </p:nvPr>
        </p:nvSpPr>
        <p:spPr>
          <a:xfrm>
            <a:off x="0" y="0"/>
            <a:ext cx="6096000" cy="6858000"/>
          </a:xfrm>
          <a:prstGeom prst="rect">
            <a:avLst/>
          </a:prstGeom>
        </p:spPr>
        <p:txBody>
          <a:bodyPr/>
          <a:lstStyle/>
          <a:p>
            <a:r>
              <a:rPr lang="en-US"/>
              <a:t>Click icon to add picture</a:t>
            </a:r>
          </a:p>
        </p:txBody>
      </p:sp>
      <p:sp>
        <p:nvSpPr>
          <p:cNvPr id="5" name="Rectangle 4">
            <a:extLst>
              <a:ext uri="{FF2B5EF4-FFF2-40B4-BE49-F238E27FC236}">
                <a16:creationId xmlns:a16="http://schemas.microsoft.com/office/drawing/2014/main" id="{4BFF7C06-2DEF-48C4-8A11-E22C5D708F0F}"/>
              </a:ext>
            </a:extLst>
          </p:cNvPr>
          <p:cNvSpPr/>
          <p:nvPr userDrawn="1"/>
        </p:nvSpPr>
        <p:spPr>
          <a:xfrm>
            <a:off x="6096001" y="0"/>
            <a:ext cx="6093884"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ext Placeholder 6">
            <a:extLst>
              <a:ext uri="{FF2B5EF4-FFF2-40B4-BE49-F238E27FC236}">
                <a16:creationId xmlns:a16="http://schemas.microsoft.com/office/drawing/2014/main" id="{763F0175-88ED-4B7B-4ACA-BAC4110D17EF}"/>
              </a:ext>
            </a:extLst>
          </p:cNvPr>
          <p:cNvSpPr>
            <a:spLocks noGrp="1"/>
          </p:cNvSpPr>
          <p:nvPr>
            <p:ph type="body" sz="quarter" idx="10" hasCustomPrompt="1"/>
          </p:nvPr>
        </p:nvSpPr>
        <p:spPr>
          <a:xfrm>
            <a:off x="6687740" y="2885037"/>
            <a:ext cx="4741360" cy="3198892"/>
          </a:xfrm>
          <a:prstGeom prst="rect">
            <a:avLst/>
          </a:prstGeom>
        </p:spPr>
        <p:txBody>
          <a:bodyPr>
            <a:noAutofit/>
          </a:bodyPr>
          <a:lstStyle>
            <a:lvl1pPr marL="0" indent="0">
              <a:lnSpc>
                <a:spcPct val="100000"/>
              </a:lnSpc>
              <a:buNone/>
              <a:defRPr sz="4800" b="1">
                <a:solidFill>
                  <a:schemeClr val="accent4"/>
                </a:solidFill>
              </a:defRPr>
            </a:lvl1pPr>
          </a:lstStyle>
          <a:p>
            <a:pPr lvl="0"/>
            <a:r>
              <a:rPr lang="en-GB"/>
              <a:t>BOLD QUOTE OR STATEMENT GOES HERE</a:t>
            </a:r>
            <a:endParaRPr lang="en-US"/>
          </a:p>
        </p:txBody>
      </p:sp>
      <p:pic>
        <p:nvPicPr>
          <p:cNvPr id="4" name="Picture 3" descr="A black and white logo&#10;&#10;Description automatically generated">
            <a:extLst>
              <a:ext uri="{FF2B5EF4-FFF2-40B4-BE49-F238E27FC236}">
                <a16:creationId xmlns:a16="http://schemas.microsoft.com/office/drawing/2014/main" id="{20AA1298-0FC2-F85E-917C-EA627834C16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591300" y="381000"/>
            <a:ext cx="761506" cy="767674"/>
          </a:xfrm>
          <a:prstGeom prst="rect">
            <a:avLst/>
          </a:prstGeom>
        </p:spPr>
      </p:pic>
    </p:spTree>
    <p:extLst>
      <p:ext uri="{BB962C8B-B14F-4D97-AF65-F5344CB8AC3E}">
        <p14:creationId xmlns:p14="http://schemas.microsoft.com/office/powerpoint/2010/main" val="24821388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3_Blank Red">
    <p:bg>
      <p:bgPr>
        <a:solidFill>
          <a:schemeClr val="accent5"/>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E38FA18-86F8-533A-9AC7-3D89D9A623AC}"/>
              </a:ext>
            </a:extLst>
          </p:cNvPr>
          <p:cNvGrpSpPr/>
          <p:nvPr userDrawn="1"/>
        </p:nvGrpSpPr>
        <p:grpSpPr>
          <a:xfrm>
            <a:off x="952500" y="571500"/>
            <a:ext cx="9715501" cy="5736200"/>
            <a:chOff x="952500" y="571500"/>
            <a:chExt cx="9715501" cy="5736200"/>
          </a:xfrm>
        </p:grpSpPr>
        <p:pic>
          <p:nvPicPr>
            <p:cNvPr id="14" name="Picture 13" descr="A person pushing a person in an office chair&#10;&#10;Description automatically generated">
              <a:extLst>
                <a:ext uri="{FF2B5EF4-FFF2-40B4-BE49-F238E27FC236}">
                  <a16:creationId xmlns:a16="http://schemas.microsoft.com/office/drawing/2014/main" id="{CB256BE8-5D0F-B730-05DD-9A19F9E783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19601" y="571500"/>
              <a:ext cx="6248400" cy="5736200"/>
            </a:xfrm>
            <a:prstGeom prst="rect">
              <a:avLst/>
            </a:prstGeom>
          </p:spPr>
        </p:pic>
        <p:pic>
          <p:nvPicPr>
            <p:cNvPr id="12" name="Picture 11">
              <a:extLst>
                <a:ext uri="{FF2B5EF4-FFF2-40B4-BE49-F238E27FC236}">
                  <a16:creationId xmlns:a16="http://schemas.microsoft.com/office/drawing/2014/main" id="{4AA95617-3C24-4950-29EB-104912E12182}"/>
                </a:ext>
              </a:extLst>
            </p:cNvPr>
            <p:cNvPicPr>
              <a:picLocks noChangeAspect="1"/>
            </p:cNvPicPr>
            <p:nvPr userDrawn="1"/>
          </p:nvPicPr>
          <p:blipFill>
            <a:blip r:embed="rId3"/>
            <a:stretch>
              <a:fillRect/>
            </a:stretch>
          </p:blipFill>
          <p:spPr>
            <a:xfrm>
              <a:off x="952500" y="1143000"/>
              <a:ext cx="5325410" cy="4619166"/>
            </a:xfrm>
            <a:prstGeom prst="rect">
              <a:avLst/>
            </a:prstGeom>
          </p:spPr>
        </p:pic>
        <p:pic>
          <p:nvPicPr>
            <p:cNvPr id="18" name="Picture 17" descr="A person pulling a person in a chair&#10;&#10;Description automatically generated">
              <a:extLst>
                <a:ext uri="{FF2B5EF4-FFF2-40B4-BE49-F238E27FC236}">
                  <a16:creationId xmlns:a16="http://schemas.microsoft.com/office/drawing/2014/main" id="{2C0031F3-AC84-C642-3911-B8F989B58982}"/>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552990" y="571500"/>
              <a:ext cx="5077216" cy="5715000"/>
            </a:xfrm>
            <a:prstGeom prst="rect">
              <a:avLst/>
            </a:prstGeom>
          </p:spPr>
        </p:pic>
        <p:pic>
          <p:nvPicPr>
            <p:cNvPr id="6" name="Picture 5">
              <a:extLst>
                <a:ext uri="{FF2B5EF4-FFF2-40B4-BE49-F238E27FC236}">
                  <a16:creationId xmlns:a16="http://schemas.microsoft.com/office/drawing/2014/main" id="{DBB988F3-F86D-6A49-EFE7-ECD7538CA683}"/>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74454" t="66316" r="8416"/>
            <a:stretch/>
          </p:blipFill>
          <p:spPr>
            <a:xfrm>
              <a:off x="4914901" y="4206240"/>
              <a:ext cx="912322" cy="1555925"/>
            </a:xfrm>
            <a:prstGeom prst="rect">
              <a:avLst/>
            </a:prstGeom>
          </p:spPr>
        </p:pic>
      </p:grpSp>
      <p:pic>
        <p:nvPicPr>
          <p:cNvPr id="7" name="Picture 6" descr="A black and white logo&#10;&#10;Description automatically generated">
            <a:extLst>
              <a:ext uri="{FF2B5EF4-FFF2-40B4-BE49-F238E27FC236}">
                <a16:creationId xmlns:a16="http://schemas.microsoft.com/office/drawing/2014/main" id="{1480680E-70AE-2092-2B44-3BAB0A68C83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972800" y="5600700"/>
            <a:ext cx="761506" cy="767674"/>
          </a:xfrm>
          <a:prstGeom prst="rect">
            <a:avLst/>
          </a:prstGeom>
        </p:spPr>
      </p:pic>
    </p:spTree>
    <p:extLst>
      <p:ext uri="{BB962C8B-B14F-4D97-AF65-F5344CB8AC3E}">
        <p14:creationId xmlns:p14="http://schemas.microsoft.com/office/powerpoint/2010/main" val="167384881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4_Blank Red">
    <p:bg>
      <p:bgPr>
        <a:solidFill>
          <a:srgbClr val="715C2E"/>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C5B5765D-0FA0-952B-EB02-80466664C970}"/>
              </a:ext>
            </a:extLst>
          </p:cNvPr>
          <p:cNvGrpSpPr/>
          <p:nvPr userDrawn="1"/>
        </p:nvGrpSpPr>
        <p:grpSpPr>
          <a:xfrm>
            <a:off x="1310986" y="845820"/>
            <a:ext cx="9455728" cy="5181600"/>
            <a:chOff x="838200" y="586740"/>
            <a:chExt cx="10401301" cy="5699760"/>
          </a:xfrm>
        </p:grpSpPr>
        <p:pic>
          <p:nvPicPr>
            <p:cNvPr id="7" name="Picture 6" descr="A group of people celebrating a birthday&#10;&#10;Description automatically generated">
              <a:extLst>
                <a:ext uri="{FF2B5EF4-FFF2-40B4-BE49-F238E27FC236}">
                  <a16:creationId xmlns:a16="http://schemas.microsoft.com/office/drawing/2014/main" id="{29A72AD1-B094-31C3-4080-C65D063D097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349"/>
            <a:stretch/>
          </p:blipFill>
          <p:spPr>
            <a:xfrm>
              <a:off x="838200" y="586740"/>
              <a:ext cx="10401300" cy="5699760"/>
            </a:xfrm>
            <a:prstGeom prst="rect">
              <a:avLst/>
            </a:prstGeom>
          </p:spPr>
        </p:pic>
        <p:pic>
          <p:nvPicPr>
            <p:cNvPr id="19" name="Picture 18">
              <a:extLst>
                <a:ext uri="{FF2B5EF4-FFF2-40B4-BE49-F238E27FC236}">
                  <a16:creationId xmlns:a16="http://schemas.microsoft.com/office/drawing/2014/main" id="{74E31611-FF79-0205-1636-DFE19C929EA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b="49741"/>
            <a:stretch/>
          </p:blipFill>
          <p:spPr>
            <a:xfrm>
              <a:off x="1393698" y="708660"/>
              <a:ext cx="9404604" cy="1592580"/>
            </a:xfrm>
            <a:prstGeom prst="rect">
              <a:avLst/>
            </a:prstGeom>
          </p:spPr>
        </p:pic>
        <p:pic>
          <p:nvPicPr>
            <p:cNvPr id="21" name="Picture 20">
              <a:extLst>
                <a:ext uri="{FF2B5EF4-FFF2-40B4-BE49-F238E27FC236}">
                  <a16:creationId xmlns:a16="http://schemas.microsoft.com/office/drawing/2014/main" id="{ADFAE379-5220-07D4-ACBD-3AE16ECC5ED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50259" b="-1960"/>
            <a:stretch/>
          </p:blipFill>
          <p:spPr>
            <a:xfrm>
              <a:off x="1393698" y="4457700"/>
              <a:ext cx="9404604" cy="1638300"/>
            </a:xfrm>
            <a:prstGeom prst="rect">
              <a:avLst/>
            </a:prstGeom>
          </p:spPr>
        </p:pic>
        <p:pic>
          <p:nvPicPr>
            <p:cNvPr id="10" name="Picture 9" descr="A group of people blowing out candles on a cake&#10;&#10;Description automatically generated">
              <a:extLst>
                <a:ext uri="{FF2B5EF4-FFF2-40B4-BE49-F238E27FC236}">
                  <a16:creationId xmlns:a16="http://schemas.microsoft.com/office/drawing/2014/main" id="{359FC754-F808-0F35-E050-3334D4D14BE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l="-369"/>
            <a:stretch/>
          </p:blipFill>
          <p:spPr>
            <a:xfrm>
              <a:off x="952501" y="608724"/>
              <a:ext cx="10287000" cy="3391776"/>
            </a:xfrm>
            <a:prstGeom prst="rect">
              <a:avLst/>
            </a:prstGeom>
          </p:spPr>
        </p:pic>
      </p:grpSp>
      <p:pic>
        <p:nvPicPr>
          <p:cNvPr id="4" name="Picture 3" descr="A black and white logo&#10;&#10;Description automatically generated">
            <a:extLst>
              <a:ext uri="{FF2B5EF4-FFF2-40B4-BE49-F238E27FC236}">
                <a16:creationId xmlns:a16="http://schemas.microsoft.com/office/drawing/2014/main" id="{4FDB99D0-5B6A-0123-B61D-6B210DF0003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19100" y="5295900"/>
            <a:ext cx="761506" cy="767674"/>
          </a:xfrm>
          <a:prstGeom prst="rect">
            <a:avLst/>
          </a:prstGeom>
        </p:spPr>
      </p:pic>
    </p:spTree>
    <p:extLst>
      <p:ext uri="{BB962C8B-B14F-4D97-AF65-F5344CB8AC3E}">
        <p14:creationId xmlns:p14="http://schemas.microsoft.com/office/powerpoint/2010/main" val="179682494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1_Blank Blue">
    <p:bg>
      <p:bgPr>
        <a:solidFill>
          <a:srgbClr val="004343"/>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B93B9B6-3AE0-B339-7994-3089D785B379}"/>
              </a:ext>
            </a:extLst>
          </p:cNvPr>
          <p:cNvGrpSpPr/>
          <p:nvPr userDrawn="1"/>
        </p:nvGrpSpPr>
        <p:grpSpPr>
          <a:xfrm>
            <a:off x="952500" y="591702"/>
            <a:ext cx="9715501" cy="5668707"/>
            <a:chOff x="952500" y="591702"/>
            <a:chExt cx="9715501" cy="5668707"/>
          </a:xfrm>
        </p:grpSpPr>
        <p:pic>
          <p:nvPicPr>
            <p:cNvPr id="20" name="Picture 19" descr="A person and person sitting at a table&#10;&#10;Description automatically generated">
              <a:extLst>
                <a:ext uri="{FF2B5EF4-FFF2-40B4-BE49-F238E27FC236}">
                  <a16:creationId xmlns:a16="http://schemas.microsoft.com/office/drawing/2014/main" id="{EE60B97D-B7CF-782E-0E7A-9965D712413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419601" y="591702"/>
              <a:ext cx="6248400" cy="5668707"/>
            </a:xfrm>
            <a:prstGeom prst="rect">
              <a:avLst/>
            </a:prstGeom>
          </p:spPr>
        </p:pic>
        <p:pic>
          <p:nvPicPr>
            <p:cNvPr id="2" name="Picture 1">
              <a:extLst>
                <a:ext uri="{FF2B5EF4-FFF2-40B4-BE49-F238E27FC236}">
                  <a16:creationId xmlns:a16="http://schemas.microsoft.com/office/drawing/2014/main" id="{3B54CB75-55EC-9C65-AC98-32FCC055C4FD}"/>
                </a:ext>
              </a:extLst>
            </p:cNvPr>
            <p:cNvPicPr>
              <a:picLocks noChangeAspect="1"/>
            </p:cNvPicPr>
            <p:nvPr userDrawn="1"/>
          </p:nvPicPr>
          <p:blipFill>
            <a:blip r:embed="rId3"/>
            <a:stretch>
              <a:fillRect/>
            </a:stretch>
          </p:blipFill>
          <p:spPr>
            <a:xfrm>
              <a:off x="952500" y="1153932"/>
              <a:ext cx="5316682" cy="4637268"/>
            </a:xfrm>
            <a:prstGeom prst="rect">
              <a:avLst/>
            </a:prstGeom>
          </p:spPr>
        </p:pic>
        <p:pic>
          <p:nvPicPr>
            <p:cNvPr id="24" name="Picture 23" descr="A person falling down with arms out&#10;&#10;Description automatically generated">
              <a:extLst>
                <a:ext uri="{FF2B5EF4-FFF2-40B4-BE49-F238E27FC236}">
                  <a16:creationId xmlns:a16="http://schemas.microsoft.com/office/drawing/2014/main" id="{02972902-CFEF-2169-CBA4-65362BFF040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569751" y="1590900"/>
              <a:ext cx="2732314" cy="3016326"/>
            </a:xfrm>
            <a:prstGeom prst="rect">
              <a:avLst/>
            </a:prstGeom>
          </p:spPr>
        </p:pic>
      </p:grpSp>
      <p:pic>
        <p:nvPicPr>
          <p:cNvPr id="6" name="Picture 5" descr="A black and white logo&#10;&#10;Description automatically generated">
            <a:extLst>
              <a:ext uri="{FF2B5EF4-FFF2-40B4-BE49-F238E27FC236}">
                <a16:creationId xmlns:a16="http://schemas.microsoft.com/office/drawing/2014/main" id="{0FEE5657-71A5-AD71-223B-A034A8D7C2E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972800" y="5556926"/>
            <a:ext cx="761506" cy="767674"/>
          </a:xfrm>
          <a:prstGeom prst="rect">
            <a:avLst/>
          </a:prstGeom>
        </p:spPr>
      </p:pic>
    </p:spTree>
    <p:extLst>
      <p:ext uri="{BB962C8B-B14F-4D97-AF65-F5344CB8AC3E}">
        <p14:creationId xmlns:p14="http://schemas.microsoft.com/office/powerpoint/2010/main" val="4019968584"/>
      </p:ext>
    </p:extLst>
  </p:cSld>
  <p:clrMapOvr>
    <a:overrideClrMapping bg1="dk1" tx1="lt1" bg2="dk2" tx2="lt2" accent1="accent1" accent2="accent2" accent3="accent3" accent4="accent4" accent5="accent5" accent6="accent6" hlink="hlink" folHlink="folHlink"/>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3_Blank Blue">
    <p:bg>
      <p:bgPr>
        <a:solidFill>
          <a:schemeClr val="accent6"/>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1A4732-48DD-1210-28C7-96A73342F75C}"/>
              </a:ext>
            </a:extLst>
          </p:cNvPr>
          <p:cNvGrpSpPr/>
          <p:nvPr userDrawn="1"/>
        </p:nvGrpSpPr>
        <p:grpSpPr>
          <a:xfrm>
            <a:off x="609600" y="571500"/>
            <a:ext cx="10929213" cy="6022138"/>
            <a:chOff x="609600" y="571500"/>
            <a:chExt cx="10929213" cy="6022138"/>
          </a:xfrm>
        </p:grpSpPr>
        <p:pic>
          <p:nvPicPr>
            <p:cNvPr id="11" name="Picture 10" descr="A person sitting on the floor&#10;&#10;Description automatically generated">
              <a:extLst>
                <a:ext uri="{FF2B5EF4-FFF2-40B4-BE49-F238E27FC236}">
                  <a16:creationId xmlns:a16="http://schemas.microsoft.com/office/drawing/2014/main" id="{7AB2DB95-D1C2-E285-27CE-4D959E80A1F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48100" y="571500"/>
              <a:ext cx="5676900" cy="5715000"/>
            </a:xfrm>
            <a:prstGeom prst="rect">
              <a:avLst/>
            </a:prstGeom>
          </p:spPr>
        </p:pic>
        <p:pic>
          <p:nvPicPr>
            <p:cNvPr id="5" name="Picture 4">
              <a:extLst>
                <a:ext uri="{FF2B5EF4-FFF2-40B4-BE49-F238E27FC236}">
                  <a16:creationId xmlns:a16="http://schemas.microsoft.com/office/drawing/2014/main" id="{5CE68D8C-3B4E-4357-8D24-7107D9218ADB}"/>
                </a:ext>
              </a:extLst>
            </p:cNvPr>
            <p:cNvPicPr>
              <a:picLocks noChangeAspect="1"/>
            </p:cNvPicPr>
            <p:nvPr userDrawn="1"/>
          </p:nvPicPr>
          <p:blipFill>
            <a:blip r:embed="rId3"/>
            <a:stretch>
              <a:fillRect/>
            </a:stretch>
          </p:blipFill>
          <p:spPr>
            <a:xfrm>
              <a:off x="6653463" y="5257800"/>
              <a:ext cx="4885350" cy="1335838"/>
            </a:xfrm>
            <a:prstGeom prst="rect">
              <a:avLst/>
            </a:prstGeom>
          </p:spPr>
        </p:pic>
        <p:pic>
          <p:nvPicPr>
            <p:cNvPr id="6" name="Picture 5">
              <a:extLst>
                <a:ext uri="{FF2B5EF4-FFF2-40B4-BE49-F238E27FC236}">
                  <a16:creationId xmlns:a16="http://schemas.microsoft.com/office/drawing/2014/main" id="{FA12986C-403E-ADFA-3116-CDC553860913}"/>
                </a:ext>
              </a:extLst>
            </p:cNvPr>
            <p:cNvPicPr>
              <a:picLocks noChangeAspect="1"/>
            </p:cNvPicPr>
            <p:nvPr userDrawn="1"/>
          </p:nvPicPr>
          <p:blipFill>
            <a:blip r:embed="rId4"/>
            <a:stretch>
              <a:fillRect/>
            </a:stretch>
          </p:blipFill>
          <p:spPr>
            <a:xfrm>
              <a:off x="609600" y="845203"/>
              <a:ext cx="4589558" cy="2881593"/>
            </a:xfrm>
            <a:prstGeom prst="rect">
              <a:avLst/>
            </a:prstGeom>
          </p:spPr>
        </p:pic>
        <p:pic>
          <p:nvPicPr>
            <p:cNvPr id="18" name="Picture 17" descr="A person sitting on the floor&#10;&#10;Description automatically generated">
              <a:extLst>
                <a:ext uri="{FF2B5EF4-FFF2-40B4-BE49-F238E27FC236}">
                  <a16:creationId xmlns:a16="http://schemas.microsoft.com/office/drawing/2014/main" id="{204844BA-8A15-C0C3-3B07-30D1F196C2A1}"/>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4262229" y="571500"/>
              <a:ext cx="4710883" cy="3025140"/>
            </a:xfrm>
            <a:prstGeom prst="rect">
              <a:avLst/>
            </a:prstGeom>
          </p:spPr>
        </p:pic>
      </p:grpSp>
      <p:pic>
        <p:nvPicPr>
          <p:cNvPr id="3" name="Picture 2" descr="A black and white logo&#10;&#10;Description automatically generated">
            <a:extLst>
              <a:ext uri="{FF2B5EF4-FFF2-40B4-BE49-F238E27FC236}">
                <a16:creationId xmlns:a16="http://schemas.microsoft.com/office/drawing/2014/main" id="{C146E363-7B43-C37D-F4F6-751F777799D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09600" y="5562600"/>
            <a:ext cx="761506" cy="767674"/>
          </a:xfrm>
          <a:prstGeom prst="rect">
            <a:avLst/>
          </a:prstGeom>
        </p:spPr>
      </p:pic>
    </p:spTree>
    <p:extLst>
      <p:ext uri="{BB962C8B-B14F-4D97-AF65-F5344CB8AC3E}">
        <p14:creationId xmlns:p14="http://schemas.microsoft.com/office/powerpoint/2010/main" val="1160984923"/>
      </p:ext>
    </p:extLst>
  </p:cSld>
  <p:clrMapOvr>
    <a:overrideClrMapping bg1="dk1" tx1="lt1" bg2="dk2" tx2="lt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6_Large Pull Quote">
    <p:bg>
      <p:bgPr>
        <a:solidFill>
          <a:schemeClr val="accent3"/>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916D0C6-502B-432A-B209-191D7F0F028A}"/>
              </a:ext>
            </a:extLst>
          </p:cNvPr>
          <p:cNvSpPr>
            <a:spLocks noGrp="1"/>
          </p:cNvSpPr>
          <p:nvPr>
            <p:ph type="body" sz="quarter" idx="13" hasCustomPrompt="1"/>
          </p:nvPr>
        </p:nvSpPr>
        <p:spPr>
          <a:xfrm>
            <a:off x="755373" y="1474836"/>
            <a:ext cx="10529539" cy="3445369"/>
          </a:xfrm>
          <a:prstGeom prst="rect">
            <a:avLst/>
          </a:prstGeom>
        </p:spPr>
        <p:txBody>
          <a:bodyPr anchor="ctr">
            <a:normAutofit/>
          </a:bodyPr>
          <a:lstStyle>
            <a:lvl1pPr marL="0" indent="0" algn="ctr">
              <a:lnSpc>
                <a:spcPct val="100000"/>
              </a:lnSpc>
              <a:buFont typeface="Arial" panose="020B0604020202020204" pitchFamily="34" charset="0"/>
              <a:buNone/>
              <a:defRPr sz="8000" b="1">
                <a:solidFill>
                  <a:srgbClr val="FF8A8B"/>
                </a:solidFill>
              </a:defRPr>
            </a:lvl1pPr>
            <a:lvl2pPr>
              <a:lnSpc>
                <a:spcPts val="1733"/>
              </a:lnSpc>
              <a:defRPr sz="1467"/>
            </a:lvl2pPr>
            <a:lvl3pPr>
              <a:lnSpc>
                <a:spcPts val="1733"/>
              </a:lnSpc>
              <a:defRPr sz="1467"/>
            </a:lvl3pPr>
            <a:lvl4pPr>
              <a:lnSpc>
                <a:spcPts val="1733"/>
              </a:lnSpc>
              <a:defRPr sz="1467"/>
            </a:lvl4pPr>
            <a:lvl5pPr>
              <a:lnSpc>
                <a:spcPts val="1733"/>
              </a:lnSpc>
              <a:defRPr sz="1467"/>
            </a:lvl5pPr>
          </a:lstStyle>
          <a:p>
            <a:pPr lvl="0"/>
            <a:r>
              <a:rPr lang="en-GB"/>
              <a:t>THANK YOU</a:t>
            </a:r>
          </a:p>
        </p:txBody>
      </p:sp>
      <p:pic>
        <p:nvPicPr>
          <p:cNvPr id="3" name="Graphic 2">
            <a:extLst>
              <a:ext uri="{FF2B5EF4-FFF2-40B4-BE49-F238E27FC236}">
                <a16:creationId xmlns:a16="http://schemas.microsoft.com/office/drawing/2014/main" id="{1726DACB-4E16-2D83-039E-C40D36CFFAF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22500" y="5665391"/>
            <a:ext cx="1595284" cy="290952"/>
          </a:xfrm>
          <a:prstGeom prst="rect">
            <a:avLst/>
          </a:prstGeom>
        </p:spPr>
      </p:pic>
    </p:spTree>
    <p:extLst>
      <p:ext uri="{BB962C8B-B14F-4D97-AF65-F5344CB8AC3E}">
        <p14:creationId xmlns:p14="http://schemas.microsoft.com/office/powerpoint/2010/main" val="4236586603"/>
      </p:ext>
    </p:extLst>
  </p:cSld>
  <p:clrMapOvr>
    <a:overrideClrMapping bg1="dk1" tx1="lt1" bg2="dk2" tx2="lt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10_Large Pull Quote">
    <p:bg>
      <p:bgPr>
        <a:solidFill>
          <a:schemeClr val="accent5"/>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916D0C6-502B-432A-B209-191D7F0F028A}"/>
              </a:ext>
            </a:extLst>
          </p:cNvPr>
          <p:cNvSpPr>
            <a:spLocks noGrp="1"/>
          </p:cNvSpPr>
          <p:nvPr>
            <p:ph type="body" sz="quarter" idx="13" hasCustomPrompt="1"/>
          </p:nvPr>
        </p:nvSpPr>
        <p:spPr>
          <a:xfrm>
            <a:off x="755373" y="1474836"/>
            <a:ext cx="10529539" cy="3445369"/>
          </a:xfrm>
          <a:prstGeom prst="rect">
            <a:avLst/>
          </a:prstGeom>
        </p:spPr>
        <p:txBody>
          <a:bodyPr anchor="ctr">
            <a:normAutofit/>
          </a:bodyPr>
          <a:lstStyle>
            <a:lvl1pPr marL="0" indent="0" algn="ctr">
              <a:lnSpc>
                <a:spcPct val="100000"/>
              </a:lnSpc>
              <a:buFont typeface="Arial" panose="020B0604020202020204" pitchFamily="34" charset="0"/>
              <a:buNone/>
              <a:defRPr sz="8000" b="1">
                <a:solidFill>
                  <a:schemeClr val="accent4"/>
                </a:solidFill>
              </a:defRPr>
            </a:lvl1pPr>
            <a:lvl2pPr>
              <a:lnSpc>
                <a:spcPts val="1733"/>
              </a:lnSpc>
              <a:defRPr sz="1467"/>
            </a:lvl2pPr>
            <a:lvl3pPr>
              <a:lnSpc>
                <a:spcPts val="1733"/>
              </a:lnSpc>
              <a:defRPr sz="1467"/>
            </a:lvl3pPr>
            <a:lvl4pPr>
              <a:lnSpc>
                <a:spcPts val="1733"/>
              </a:lnSpc>
              <a:defRPr sz="1467"/>
            </a:lvl4pPr>
            <a:lvl5pPr>
              <a:lnSpc>
                <a:spcPts val="1733"/>
              </a:lnSpc>
              <a:defRPr sz="1467"/>
            </a:lvl5pPr>
          </a:lstStyle>
          <a:p>
            <a:pPr lvl="0"/>
            <a:r>
              <a:rPr lang="en-GB"/>
              <a:t>DANKE</a:t>
            </a:r>
          </a:p>
        </p:txBody>
      </p:sp>
      <p:pic>
        <p:nvPicPr>
          <p:cNvPr id="3" name="Graphic 2">
            <a:extLst>
              <a:ext uri="{FF2B5EF4-FFF2-40B4-BE49-F238E27FC236}">
                <a16:creationId xmlns:a16="http://schemas.microsoft.com/office/drawing/2014/main" id="{1726DACB-4E16-2D83-039E-C40D36CFFAF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22500" y="5665391"/>
            <a:ext cx="1595284" cy="290952"/>
          </a:xfrm>
          <a:prstGeom prst="rect">
            <a:avLst/>
          </a:prstGeom>
        </p:spPr>
      </p:pic>
    </p:spTree>
    <p:extLst>
      <p:ext uri="{BB962C8B-B14F-4D97-AF65-F5344CB8AC3E}">
        <p14:creationId xmlns:p14="http://schemas.microsoft.com/office/powerpoint/2010/main" val="2303262450"/>
      </p:ext>
    </p:extLst>
  </p:cSld>
  <p:clrMapOvr>
    <a:overrideClrMapping bg1="dk1" tx1="lt1" bg2="dk2" tx2="lt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11_Large Pull Quote">
    <p:bg>
      <p:bgPr>
        <a:solidFill>
          <a:srgbClr val="715C2E"/>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916D0C6-502B-432A-B209-191D7F0F028A}"/>
              </a:ext>
            </a:extLst>
          </p:cNvPr>
          <p:cNvSpPr>
            <a:spLocks noGrp="1"/>
          </p:cNvSpPr>
          <p:nvPr>
            <p:ph type="body" sz="quarter" idx="13" hasCustomPrompt="1"/>
          </p:nvPr>
        </p:nvSpPr>
        <p:spPr>
          <a:xfrm>
            <a:off x="755373" y="1474836"/>
            <a:ext cx="10529539" cy="3445369"/>
          </a:xfrm>
          <a:prstGeom prst="rect">
            <a:avLst/>
          </a:prstGeom>
        </p:spPr>
        <p:txBody>
          <a:bodyPr anchor="ctr">
            <a:normAutofit/>
          </a:bodyPr>
          <a:lstStyle>
            <a:lvl1pPr marL="0" indent="0" algn="ctr">
              <a:lnSpc>
                <a:spcPct val="100000"/>
              </a:lnSpc>
              <a:buFont typeface="Arial" panose="020B0604020202020204" pitchFamily="34" charset="0"/>
              <a:buNone/>
              <a:defRPr sz="8000" b="1">
                <a:solidFill>
                  <a:srgbClr val="FCE800"/>
                </a:solidFill>
              </a:defRPr>
            </a:lvl1pPr>
            <a:lvl2pPr>
              <a:lnSpc>
                <a:spcPts val="1733"/>
              </a:lnSpc>
              <a:defRPr sz="1467"/>
            </a:lvl2pPr>
            <a:lvl3pPr>
              <a:lnSpc>
                <a:spcPts val="1733"/>
              </a:lnSpc>
              <a:defRPr sz="1467"/>
            </a:lvl3pPr>
            <a:lvl4pPr>
              <a:lnSpc>
                <a:spcPts val="1733"/>
              </a:lnSpc>
              <a:defRPr sz="1467"/>
            </a:lvl4pPr>
            <a:lvl5pPr>
              <a:lnSpc>
                <a:spcPts val="1733"/>
              </a:lnSpc>
              <a:defRPr sz="1467"/>
            </a:lvl5pPr>
          </a:lstStyle>
          <a:p>
            <a:pPr lvl="0"/>
            <a:r>
              <a:rPr lang="en-GB"/>
              <a:t>GRACIAS</a:t>
            </a:r>
          </a:p>
        </p:txBody>
      </p:sp>
      <p:pic>
        <p:nvPicPr>
          <p:cNvPr id="3" name="Graphic 2">
            <a:extLst>
              <a:ext uri="{FF2B5EF4-FFF2-40B4-BE49-F238E27FC236}">
                <a16:creationId xmlns:a16="http://schemas.microsoft.com/office/drawing/2014/main" id="{1726DACB-4E16-2D83-039E-C40D36CFFAF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22500" y="5665391"/>
            <a:ext cx="1595284" cy="290952"/>
          </a:xfrm>
          <a:prstGeom prst="rect">
            <a:avLst/>
          </a:prstGeom>
        </p:spPr>
      </p:pic>
    </p:spTree>
    <p:extLst>
      <p:ext uri="{BB962C8B-B14F-4D97-AF65-F5344CB8AC3E}">
        <p14:creationId xmlns:p14="http://schemas.microsoft.com/office/powerpoint/2010/main" val="2769230136"/>
      </p:ext>
    </p:extLst>
  </p:cSld>
  <p:clrMapOvr>
    <a:overrideClrMapping bg1="dk1" tx1="lt1" bg2="dk2" tx2="lt2" accent1="accent1" accent2="accent2" accent3="accent3" accent4="accent4" accent5="accent5" accent6="accent6" hlink="hlink" folHlink="folHlink"/>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7_Large Pull Quote">
    <p:bg>
      <p:bgPr>
        <a:solidFill>
          <a:schemeClr val="bg2"/>
        </a:solidFill>
        <a:effectLst/>
      </p:bgPr>
    </p:bg>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BAD99985-1254-F826-198F-86861249F242}"/>
              </a:ext>
            </a:extLst>
          </p:cNvPr>
          <p:cNvSpPr>
            <a:spLocks noGrp="1"/>
          </p:cNvSpPr>
          <p:nvPr>
            <p:ph type="body" sz="quarter" idx="13" hasCustomPrompt="1"/>
          </p:nvPr>
        </p:nvSpPr>
        <p:spPr>
          <a:xfrm>
            <a:off x="755373" y="1474836"/>
            <a:ext cx="10529539" cy="3445369"/>
          </a:xfrm>
          <a:prstGeom prst="rect">
            <a:avLst/>
          </a:prstGeom>
        </p:spPr>
        <p:txBody>
          <a:bodyPr anchor="ctr">
            <a:normAutofit/>
          </a:bodyPr>
          <a:lstStyle>
            <a:lvl1pPr marL="0" indent="0" algn="ctr">
              <a:lnSpc>
                <a:spcPct val="100000"/>
              </a:lnSpc>
              <a:buFont typeface="Arial" panose="020B0604020202020204" pitchFamily="34" charset="0"/>
              <a:buNone/>
              <a:defRPr sz="8000" b="1">
                <a:solidFill>
                  <a:srgbClr val="39E2D0"/>
                </a:solidFill>
              </a:defRPr>
            </a:lvl1pPr>
            <a:lvl2pPr>
              <a:lnSpc>
                <a:spcPts val="1733"/>
              </a:lnSpc>
              <a:defRPr sz="1467"/>
            </a:lvl2pPr>
            <a:lvl3pPr>
              <a:lnSpc>
                <a:spcPts val="1733"/>
              </a:lnSpc>
              <a:defRPr sz="1467"/>
            </a:lvl3pPr>
            <a:lvl4pPr>
              <a:lnSpc>
                <a:spcPts val="1733"/>
              </a:lnSpc>
              <a:defRPr sz="1467"/>
            </a:lvl4pPr>
            <a:lvl5pPr>
              <a:lnSpc>
                <a:spcPts val="1733"/>
              </a:lnSpc>
              <a:defRPr sz="1467"/>
            </a:lvl5pPr>
          </a:lstStyle>
          <a:p>
            <a:pPr lvl="0"/>
            <a:r>
              <a:rPr lang="zh-CN"/>
              <a:t>谢谢</a:t>
            </a:r>
            <a:endParaRPr lang="en-GB"/>
          </a:p>
        </p:txBody>
      </p:sp>
      <p:pic>
        <p:nvPicPr>
          <p:cNvPr id="8" name="Graphic 7">
            <a:extLst>
              <a:ext uri="{FF2B5EF4-FFF2-40B4-BE49-F238E27FC236}">
                <a16:creationId xmlns:a16="http://schemas.microsoft.com/office/drawing/2014/main" id="{92FEB57B-3D83-1F87-3937-2B5CF0A0AE4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22500" y="5665391"/>
            <a:ext cx="1595284" cy="290952"/>
          </a:xfrm>
          <a:prstGeom prst="rect">
            <a:avLst/>
          </a:prstGeom>
        </p:spPr>
      </p:pic>
    </p:spTree>
    <p:extLst>
      <p:ext uri="{BB962C8B-B14F-4D97-AF65-F5344CB8AC3E}">
        <p14:creationId xmlns:p14="http://schemas.microsoft.com/office/powerpoint/2010/main" val="2044760550"/>
      </p:ext>
    </p:extLst>
  </p:cSld>
  <p:clrMapOvr>
    <a:overrideClrMapping bg1="dk1" tx1="lt1" bg2="dk2" tx2="lt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12_Large Pull Quote">
    <p:bg>
      <p:bgPr>
        <a:solidFill>
          <a:schemeClr val="accent6"/>
        </a:solidFill>
        <a:effectLst/>
      </p:bgPr>
    </p:bg>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BAD99985-1254-F826-198F-86861249F242}"/>
              </a:ext>
            </a:extLst>
          </p:cNvPr>
          <p:cNvSpPr>
            <a:spLocks noGrp="1"/>
          </p:cNvSpPr>
          <p:nvPr>
            <p:ph type="body" sz="quarter" idx="13" hasCustomPrompt="1"/>
          </p:nvPr>
        </p:nvSpPr>
        <p:spPr>
          <a:xfrm>
            <a:off x="755373" y="1474836"/>
            <a:ext cx="10529539" cy="3445369"/>
          </a:xfrm>
          <a:prstGeom prst="rect">
            <a:avLst/>
          </a:prstGeom>
        </p:spPr>
        <p:txBody>
          <a:bodyPr anchor="ctr">
            <a:normAutofit/>
          </a:bodyPr>
          <a:lstStyle>
            <a:lvl1pPr marL="0" indent="0" algn="ctr">
              <a:lnSpc>
                <a:spcPct val="100000"/>
              </a:lnSpc>
              <a:buFont typeface="Arial" panose="020B0604020202020204" pitchFamily="34" charset="0"/>
              <a:buNone/>
              <a:defRPr sz="8000" b="1">
                <a:solidFill>
                  <a:srgbClr val="00CD49"/>
                </a:solidFill>
              </a:defRPr>
            </a:lvl1pPr>
            <a:lvl2pPr>
              <a:lnSpc>
                <a:spcPts val="1733"/>
              </a:lnSpc>
              <a:defRPr sz="1467"/>
            </a:lvl2pPr>
            <a:lvl3pPr>
              <a:lnSpc>
                <a:spcPts val="1733"/>
              </a:lnSpc>
              <a:defRPr sz="1467"/>
            </a:lvl3pPr>
            <a:lvl4pPr>
              <a:lnSpc>
                <a:spcPts val="1733"/>
              </a:lnSpc>
              <a:defRPr sz="1467"/>
            </a:lvl4pPr>
            <a:lvl5pPr>
              <a:lnSpc>
                <a:spcPts val="1733"/>
              </a:lnSpc>
              <a:defRPr sz="1467"/>
            </a:lvl5pPr>
          </a:lstStyle>
          <a:p>
            <a:pPr lvl="0"/>
            <a:r>
              <a:rPr lang="fr-FR"/>
              <a:t>MERCI</a:t>
            </a:r>
            <a:endParaRPr lang="en-GB"/>
          </a:p>
        </p:txBody>
      </p:sp>
      <p:pic>
        <p:nvPicPr>
          <p:cNvPr id="6" name="Graphic 5">
            <a:extLst>
              <a:ext uri="{FF2B5EF4-FFF2-40B4-BE49-F238E27FC236}">
                <a16:creationId xmlns:a16="http://schemas.microsoft.com/office/drawing/2014/main" id="{AE5F38ED-FC5A-D556-5D99-A43B5AE327EF}"/>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22500" y="5665391"/>
            <a:ext cx="1595284" cy="290952"/>
          </a:xfrm>
          <a:prstGeom prst="rect">
            <a:avLst/>
          </a:prstGeom>
        </p:spPr>
      </p:pic>
    </p:spTree>
    <p:extLst>
      <p:ext uri="{BB962C8B-B14F-4D97-AF65-F5344CB8AC3E}">
        <p14:creationId xmlns:p14="http://schemas.microsoft.com/office/powerpoint/2010/main" val="2608192923"/>
      </p:ext>
    </p:extLst>
  </p:cSld>
  <p:clrMapOvr>
    <a:overrideClrMapping bg1="dk1" tx1="lt1" bg2="dk2" tx2="lt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Full Width Text">
  <p:cSld name="Full Width Text">
    <p:spTree>
      <p:nvGrpSpPr>
        <p:cNvPr id="1" name="Shape 77"/>
        <p:cNvGrpSpPr/>
        <p:nvPr/>
      </p:nvGrpSpPr>
      <p:grpSpPr>
        <a:xfrm>
          <a:off x="0" y="0"/>
          <a:ext cx="0" cy="0"/>
          <a:chOff x="0" y="0"/>
          <a:chExt cx="0" cy="0"/>
        </a:xfrm>
      </p:grpSpPr>
      <p:sp>
        <p:nvSpPr>
          <p:cNvPr id="78" name="Google Shape;78;p76"/>
          <p:cNvSpPr txBox="1">
            <a:spLocks noGrp="1"/>
          </p:cNvSpPr>
          <p:nvPr>
            <p:ph type="title"/>
          </p:nvPr>
        </p:nvSpPr>
        <p:spPr>
          <a:xfrm>
            <a:off x="762000" y="1062959"/>
            <a:ext cx="9842500" cy="33297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28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76"/>
          <p:cNvSpPr txBox="1">
            <a:spLocks noGrp="1"/>
          </p:cNvSpPr>
          <p:nvPr>
            <p:ph type="body" idx="1"/>
          </p:nvPr>
        </p:nvSpPr>
        <p:spPr>
          <a:xfrm>
            <a:off x="762000" y="713286"/>
            <a:ext cx="9842500" cy="289634"/>
          </a:xfrm>
          <a:prstGeom prst="rect">
            <a:avLst/>
          </a:prstGeom>
          <a:noFill/>
          <a:ln>
            <a:noFill/>
          </a:ln>
        </p:spPr>
        <p:txBody>
          <a:bodyPr spcFirstLastPara="1" wrap="square" lIns="0" tIns="0" rIns="0" bIns="0" anchor="b" anchorCtr="0">
            <a:noAutofit/>
          </a:bodyPr>
          <a:lstStyle>
            <a:lvl1pPr marL="380985" lvl="0" indent="-190492" algn="l">
              <a:lnSpc>
                <a:spcPct val="110000"/>
              </a:lnSpc>
              <a:spcBef>
                <a:spcPts val="1000"/>
              </a:spcBef>
              <a:spcAft>
                <a:spcPts val="0"/>
              </a:spcAft>
              <a:buClr>
                <a:srgbClr val="4C4C4C"/>
              </a:buClr>
              <a:buSzPts val="1800"/>
              <a:buNone/>
              <a:defRPr sz="1500" cap="none">
                <a:solidFill>
                  <a:srgbClr val="4C4C4C"/>
                </a:solidFill>
              </a:defRPr>
            </a:lvl1pPr>
            <a:lvl2pPr marL="761970" lvl="1" indent="-285739" algn="l">
              <a:lnSpc>
                <a:spcPct val="100000"/>
              </a:lnSpc>
              <a:spcBef>
                <a:spcPts val="0"/>
              </a:spcBef>
              <a:spcAft>
                <a:spcPts val="0"/>
              </a:spcAft>
              <a:buClr>
                <a:srgbClr val="4C4C4C"/>
              </a:buClr>
              <a:buSzPts val="1800"/>
              <a:buChar char="▪"/>
              <a:defRPr/>
            </a:lvl2pPr>
            <a:lvl3pPr marL="1142954" lvl="2" indent="-190492" algn="l">
              <a:lnSpc>
                <a:spcPct val="110000"/>
              </a:lnSpc>
              <a:spcBef>
                <a:spcPts val="1000"/>
              </a:spcBef>
              <a:spcAft>
                <a:spcPts val="0"/>
              </a:spcAft>
              <a:buClr>
                <a:srgbClr val="4C4C4C"/>
              </a:buClr>
              <a:buSzPts val="1800"/>
              <a:buNone/>
              <a:defRPr/>
            </a:lvl3pPr>
            <a:lvl4pPr marL="1523939" lvl="3" indent="-285739" algn="l">
              <a:lnSpc>
                <a:spcPct val="100000"/>
              </a:lnSpc>
              <a:spcBef>
                <a:spcPts val="0"/>
              </a:spcBef>
              <a:spcAft>
                <a:spcPts val="0"/>
              </a:spcAft>
              <a:buClr>
                <a:srgbClr val="4C4C4C"/>
              </a:buClr>
              <a:buSzPts val="1800"/>
              <a:buChar char="▪"/>
              <a:defRPr/>
            </a:lvl4pPr>
            <a:lvl5pPr marL="1904924" lvl="4" indent="-285739" algn="l">
              <a:lnSpc>
                <a:spcPct val="100000"/>
              </a:lnSpc>
              <a:spcBef>
                <a:spcPts val="0"/>
              </a:spcBef>
              <a:spcAft>
                <a:spcPts val="0"/>
              </a:spcAft>
              <a:buClr>
                <a:srgbClr val="4C4C4C"/>
              </a:buClr>
              <a:buSzPts val="1800"/>
              <a:buChar char="•"/>
              <a:defRPr/>
            </a:lvl5pPr>
            <a:lvl6pPr marL="2285909" lvl="5" indent="-285739" algn="l">
              <a:lnSpc>
                <a:spcPct val="90000"/>
              </a:lnSpc>
              <a:spcBef>
                <a:spcPts val="500"/>
              </a:spcBef>
              <a:spcAft>
                <a:spcPts val="0"/>
              </a:spcAft>
              <a:buClr>
                <a:schemeClr val="dk1"/>
              </a:buClr>
              <a:buSzPts val="1800"/>
              <a:buChar char="•"/>
              <a:defRPr/>
            </a:lvl6pPr>
            <a:lvl7pPr marL="2666893" lvl="6" indent="-285739" algn="l">
              <a:lnSpc>
                <a:spcPct val="90000"/>
              </a:lnSpc>
              <a:spcBef>
                <a:spcPts val="500"/>
              </a:spcBef>
              <a:spcAft>
                <a:spcPts val="0"/>
              </a:spcAft>
              <a:buClr>
                <a:schemeClr val="dk1"/>
              </a:buClr>
              <a:buSzPts val="1800"/>
              <a:buChar char="•"/>
              <a:defRPr/>
            </a:lvl7pPr>
            <a:lvl8pPr marL="3047878" lvl="7" indent="-285739" algn="l">
              <a:lnSpc>
                <a:spcPct val="90000"/>
              </a:lnSpc>
              <a:spcBef>
                <a:spcPts val="500"/>
              </a:spcBef>
              <a:spcAft>
                <a:spcPts val="0"/>
              </a:spcAft>
              <a:buClr>
                <a:schemeClr val="dk1"/>
              </a:buClr>
              <a:buSzPts val="1800"/>
              <a:buChar char="•"/>
              <a:defRPr/>
            </a:lvl8pPr>
            <a:lvl9pPr marL="3428863" lvl="8" indent="-285739" algn="l">
              <a:lnSpc>
                <a:spcPct val="90000"/>
              </a:lnSpc>
              <a:spcBef>
                <a:spcPts val="500"/>
              </a:spcBef>
              <a:spcAft>
                <a:spcPts val="0"/>
              </a:spcAft>
              <a:buClr>
                <a:schemeClr val="dk1"/>
              </a:buClr>
              <a:buSzPts val="1800"/>
              <a:buChar char="•"/>
              <a:defRPr/>
            </a:lvl9pPr>
          </a:lstStyle>
          <a:p>
            <a:endParaRPr/>
          </a:p>
        </p:txBody>
      </p:sp>
      <p:sp>
        <p:nvSpPr>
          <p:cNvPr id="80" name="Google Shape;80;p76"/>
          <p:cNvSpPr txBox="1">
            <a:spLocks noGrp="1"/>
          </p:cNvSpPr>
          <p:nvPr>
            <p:ph type="body" idx="2"/>
          </p:nvPr>
        </p:nvSpPr>
        <p:spPr>
          <a:xfrm>
            <a:off x="762000" y="1671368"/>
            <a:ext cx="9842500" cy="4953000"/>
          </a:xfrm>
          <a:prstGeom prst="rect">
            <a:avLst/>
          </a:prstGeom>
          <a:noFill/>
          <a:ln>
            <a:noFill/>
          </a:ln>
        </p:spPr>
        <p:txBody>
          <a:bodyPr spcFirstLastPara="1" wrap="square" lIns="0" tIns="0" rIns="0" bIns="0" anchor="t" anchorCtr="0">
            <a:noAutofit/>
          </a:bodyPr>
          <a:lstStyle>
            <a:lvl1pPr marL="380985" lvl="0" indent="-190492" algn="l">
              <a:lnSpc>
                <a:spcPct val="110000"/>
              </a:lnSpc>
              <a:spcBef>
                <a:spcPts val="1000"/>
              </a:spcBef>
              <a:spcAft>
                <a:spcPts val="0"/>
              </a:spcAft>
              <a:buClr>
                <a:srgbClr val="4C4C4C"/>
              </a:buClr>
              <a:buSzPts val="1800"/>
              <a:buNone/>
              <a:defRPr/>
            </a:lvl1pPr>
            <a:lvl2pPr marL="761970" lvl="1" indent="-285739" algn="l">
              <a:lnSpc>
                <a:spcPct val="100000"/>
              </a:lnSpc>
              <a:spcBef>
                <a:spcPts val="0"/>
              </a:spcBef>
              <a:spcAft>
                <a:spcPts val="0"/>
              </a:spcAft>
              <a:buClr>
                <a:srgbClr val="4C4C4C"/>
              </a:buClr>
              <a:buSzPts val="1800"/>
              <a:buChar char="▪"/>
              <a:defRPr/>
            </a:lvl2pPr>
            <a:lvl3pPr marL="1142954" lvl="2" indent="-190492" algn="l">
              <a:lnSpc>
                <a:spcPct val="110000"/>
              </a:lnSpc>
              <a:spcBef>
                <a:spcPts val="1000"/>
              </a:spcBef>
              <a:spcAft>
                <a:spcPts val="0"/>
              </a:spcAft>
              <a:buClr>
                <a:srgbClr val="4C4C4C"/>
              </a:buClr>
              <a:buSzPts val="1800"/>
              <a:buNone/>
              <a:defRPr/>
            </a:lvl3pPr>
            <a:lvl4pPr marL="1523939" lvl="3" indent="-285739" algn="l">
              <a:lnSpc>
                <a:spcPct val="100000"/>
              </a:lnSpc>
              <a:spcBef>
                <a:spcPts val="0"/>
              </a:spcBef>
              <a:spcAft>
                <a:spcPts val="0"/>
              </a:spcAft>
              <a:buClr>
                <a:srgbClr val="4C4C4C"/>
              </a:buClr>
              <a:buSzPts val="1800"/>
              <a:buChar char="▪"/>
              <a:defRPr/>
            </a:lvl4pPr>
            <a:lvl5pPr marL="1904924" lvl="4" indent="-285739" algn="l">
              <a:lnSpc>
                <a:spcPct val="100000"/>
              </a:lnSpc>
              <a:spcBef>
                <a:spcPts val="0"/>
              </a:spcBef>
              <a:spcAft>
                <a:spcPts val="0"/>
              </a:spcAft>
              <a:buClr>
                <a:srgbClr val="4C4C4C"/>
              </a:buClr>
              <a:buSzPts val="1800"/>
              <a:buChar char="•"/>
              <a:defRPr/>
            </a:lvl5pPr>
            <a:lvl6pPr marL="2285909" lvl="5" indent="-285739" algn="l">
              <a:lnSpc>
                <a:spcPct val="90000"/>
              </a:lnSpc>
              <a:spcBef>
                <a:spcPts val="500"/>
              </a:spcBef>
              <a:spcAft>
                <a:spcPts val="0"/>
              </a:spcAft>
              <a:buClr>
                <a:schemeClr val="dk1"/>
              </a:buClr>
              <a:buSzPts val="1800"/>
              <a:buChar char="•"/>
              <a:defRPr/>
            </a:lvl6pPr>
            <a:lvl7pPr marL="2666893" lvl="6" indent="-285739" algn="l">
              <a:lnSpc>
                <a:spcPct val="90000"/>
              </a:lnSpc>
              <a:spcBef>
                <a:spcPts val="500"/>
              </a:spcBef>
              <a:spcAft>
                <a:spcPts val="0"/>
              </a:spcAft>
              <a:buClr>
                <a:schemeClr val="dk1"/>
              </a:buClr>
              <a:buSzPts val="1800"/>
              <a:buChar char="•"/>
              <a:defRPr/>
            </a:lvl7pPr>
            <a:lvl8pPr marL="3047878" lvl="7" indent="-285739" algn="l">
              <a:lnSpc>
                <a:spcPct val="90000"/>
              </a:lnSpc>
              <a:spcBef>
                <a:spcPts val="500"/>
              </a:spcBef>
              <a:spcAft>
                <a:spcPts val="0"/>
              </a:spcAft>
              <a:buClr>
                <a:schemeClr val="dk1"/>
              </a:buClr>
              <a:buSzPts val="1800"/>
              <a:buChar char="•"/>
              <a:defRPr/>
            </a:lvl8pPr>
            <a:lvl9pPr marL="3428863" lvl="8" indent="-285739"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134644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7.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84" Type="http://schemas.openxmlformats.org/officeDocument/2006/relationships/slideLayout" Target="../slideLayouts/slideLayout95.xml"/><Relationship Id="rId89" Type="http://schemas.openxmlformats.org/officeDocument/2006/relationships/slideLayout" Target="../slideLayouts/slideLayout100.xml"/><Relationship Id="rId112" Type="http://schemas.openxmlformats.org/officeDocument/2006/relationships/slideLayout" Target="../slideLayouts/slideLayout123.xml"/><Relationship Id="rId16" Type="http://schemas.openxmlformats.org/officeDocument/2006/relationships/slideLayout" Target="../slideLayouts/slideLayout27.xml"/><Relationship Id="rId107" Type="http://schemas.openxmlformats.org/officeDocument/2006/relationships/slideLayout" Target="../slideLayouts/slideLayout118.xml"/><Relationship Id="rId11" Type="http://schemas.openxmlformats.org/officeDocument/2006/relationships/slideLayout" Target="../slideLayouts/slideLayout22.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74" Type="http://schemas.openxmlformats.org/officeDocument/2006/relationships/slideLayout" Target="../slideLayouts/slideLayout85.xml"/><Relationship Id="rId79" Type="http://schemas.openxmlformats.org/officeDocument/2006/relationships/slideLayout" Target="../slideLayouts/slideLayout90.xml"/><Relationship Id="rId102" Type="http://schemas.openxmlformats.org/officeDocument/2006/relationships/slideLayout" Target="../slideLayouts/slideLayout113.xml"/><Relationship Id="rId5" Type="http://schemas.openxmlformats.org/officeDocument/2006/relationships/slideLayout" Target="../slideLayouts/slideLayout16.xml"/><Relationship Id="rId90" Type="http://schemas.openxmlformats.org/officeDocument/2006/relationships/slideLayout" Target="../slideLayouts/slideLayout101.xml"/><Relationship Id="rId95" Type="http://schemas.openxmlformats.org/officeDocument/2006/relationships/slideLayout" Target="../slideLayouts/slideLayout106.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113" Type="http://schemas.openxmlformats.org/officeDocument/2006/relationships/slideLayout" Target="../slideLayouts/slideLayout124.xml"/><Relationship Id="rId80" Type="http://schemas.openxmlformats.org/officeDocument/2006/relationships/slideLayout" Target="../slideLayouts/slideLayout91.xml"/><Relationship Id="rId85" Type="http://schemas.openxmlformats.org/officeDocument/2006/relationships/slideLayout" Target="../slideLayouts/slideLayout96.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59" Type="http://schemas.openxmlformats.org/officeDocument/2006/relationships/slideLayout" Target="../slideLayouts/slideLayout70.xml"/><Relationship Id="rId103" Type="http://schemas.openxmlformats.org/officeDocument/2006/relationships/slideLayout" Target="../slideLayouts/slideLayout114.xml"/><Relationship Id="rId108" Type="http://schemas.openxmlformats.org/officeDocument/2006/relationships/slideLayout" Target="../slideLayouts/slideLayout119.xml"/><Relationship Id="rId54" Type="http://schemas.openxmlformats.org/officeDocument/2006/relationships/slideLayout" Target="../slideLayouts/slideLayout65.xml"/><Relationship Id="rId70" Type="http://schemas.openxmlformats.org/officeDocument/2006/relationships/slideLayout" Target="../slideLayouts/slideLayout81.xml"/><Relationship Id="rId75" Type="http://schemas.openxmlformats.org/officeDocument/2006/relationships/slideLayout" Target="../slideLayouts/slideLayout86.xml"/><Relationship Id="rId91" Type="http://schemas.openxmlformats.org/officeDocument/2006/relationships/slideLayout" Target="../slideLayouts/slideLayout102.xml"/><Relationship Id="rId96" Type="http://schemas.openxmlformats.org/officeDocument/2006/relationships/slideLayout" Target="../slideLayouts/slideLayout10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6" Type="http://schemas.openxmlformats.org/officeDocument/2006/relationships/slideLayout" Target="../slideLayouts/slideLayout117.xml"/><Relationship Id="rId114" Type="http://schemas.openxmlformats.org/officeDocument/2006/relationships/theme" Target="../theme/theme2.xml"/><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slideLayout" Target="../slideLayouts/slideLayout84.xml"/><Relationship Id="rId78" Type="http://schemas.openxmlformats.org/officeDocument/2006/relationships/slideLayout" Target="../slideLayouts/slideLayout89.xml"/><Relationship Id="rId81" Type="http://schemas.openxmlformats.org/officeDocument/2006/relationships/slideLayout" Target="../slideLayouts/slideLayout92.xml"/><Relationship Id="rId86" Type="http://schemas.openxmlformats.org/officeDocument/2006/relationships/slideLayout" Target="../slideLayouts/slideLayout97.xml"/><Relationship Id="rId94" Type="http://schemas.openxmlformats.org/officeDocument/2006/relationships/slideLayout" Target="../slideLayouts/slideLayout105.xml"/><Relationship Id="rId99" Type="http://schemas.openxmlformats.org/officeDocument/2006/relationships/slideLayout" Target="../slideLayouts/slideLayout110.xml"/><Relationship Id="rId101" Type="http://schemas.openxmlformats.org/officeDocument/2006/relationships/slideLayout" Target="../slideLayouts/slideLayout11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109" Type="http://schemas.openxmlformats.org/officeDocument/2006/relationships/slideLayout" Target="../slideLayouts/slideLayout120.xml"/><Relationship Id="rId34" Type="http://schemas.openxmlformats.org/officeDocument/2006/relationships/slideLayout" Target="../slideLayouts/slideLayout45.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6" Type="http://schemas.openxmlformats.org/officeDocument/2006/relationships/slideLayout" Target="../slideLayouts/slideLayout87.xml"/><Relationship Id="rId97" Type="http://schemas.openxmlformats.org/officeDocument/2006/relationships/slideLayout" Target="../slideLayouts/slideLayout108.xml"/><Relationship Id="rId104" Type="http://schemas.openxmlformats.org/officeDocument/2006/relationships/slideLayout" Target="../slideLayouts/slideLayout115.xml"/><Relationship Id="rId7" Type="http://schemas.openxmlformats.org/officeDocument/2006/relationships/slideLayout" Target="../slideLayouts/slideLayout18.xml"/><Relationship Id="rId71" Type="http://schemas.openxmlformats.org/officeDocument/2006/relationships/slideLayout" Target="../slideLayouts/slideLayout82.xml"/><Relationship Id="rId92" Type="http://schemas.openxmlformats.org/officeDocument/2006/relationships/slideLayout" Target="../slideLayouts/slideLayout103.xml"/><Relationship Id="rId2" Type="http://schemas.openxmlformats.org/officeDocument/2006/relationships/slideLayout" Target="../slideLayouts/slideLayout13.xml"/><Relationship Id="rId29" Type="http://schemas.openxmlformats.org/officeDocument/2006/relationships/slideLayout" Target="../slideLayouts/slideLayout40.xml"/><Relationship Id="rId24" Type="http://schemas.openxmlformats.org/officeDocument/2006/relationships/slideLayout" Target="../slideLayouts/slideLayout35.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66" Type="http://schemas.openxmlformats.org/officeDocument/2006/relationships/slideLayout" Target="../slideLayouts/slideLayout77.xml"/><Relationship Id="rId87" Type="http://schemas.openxmlformats.org/officeDocument/2006/relationships/slideLayout" Target="../slideLayouts/slideLayout98.xml"/><Relationship Id="rId110" Type="http://schemas.openxmlformats.org/officeDocument/2006/relationships/slideLayout" Target="../slideLayouts/slideLayout121.xml"/><Relationship Id="rId61" Type="http://schemas.openxmlformats.org/officeDocument/2006/relationships/slideLayout" Target="../slideLayouts/slideLayout72.xml"/><Relationship Id="rId82" Type="http://schemas.openxmlformats.org/officeDocument/2006/relationships/slideLayout" Target="../slideLayouts/slideLayout93.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56" Type="http://schemas.openxmlformats.org/officeDocument/2006/relationships/slideLayout" Target="../slideLayouts/slideLayout67.xml"/><Relationship Id="rId77" Type="http://schemas.openxmlformats.org/officeDocument/2006/relationships/slideLayout" Target="../slideLayouts/slideLayout88.xml"/><Relationship Id="rId100" Type="http://schemas.openxmlformats.org/officeDocument/2006/relationships/slideLayout" Target="../slideLayouts/slideLayout111.xml"/><Relationship Id="rId105" Type="http://schemas.openxmlformats.org/officeDocument/2006/relationships/slideLayout" Target="../slideLayouts/slideLayout116.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93" Type="http://schemas.openxmlformats.org/officeDocument/2006/relationships/slideLayout" Target="../slideLayouts/slideLayout104.xml"/><Relationship Id="rId98" Type="http://schemas.openxmlformats.org/officeDocument/2006/relationships/slideLayout" Target="../slideLayouts/slideLayout109.xml"/><Relationship Id="rId3" Type="http://schemas.openxmlformats.org/officeDocument/2006/relationships/slideLayout" Target="../slideLayouts/slideLayout14.xml"/><Relationship Id="rId25" Type="http://schemas.openxmlformats.org/officeDocument/2006/relationships/slideLayout" Target="../slideLayouts/slideLayout36.xml"/><Relationship Id="rId46" Type="http://schemas.openxmlformats.org/officeDocument/2006/relationships/slideLayout" Target="../slideLayouts/slideLayout57.xml"/><Relationship Id="rId67" Type="http://schemas.openxmlformats.org/officeDocument/2006/relationships/slideLayout" Target="../slideLayouts/slideLayout78.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62" Type="http://schemas.openxmlformats.org/officeDocument/2006/relationships/slideLayout" Target="../slideLayouts/slideLayout73.xml"/><Relationship Id="rId83" Type="http://schemas.openxmlformats.org/officeDocument/2006/relationships/slideLayout" Target="../slideLayouts/slideLayout94.xml"/><Relationship Id="rId88" Type="http://schemas.openxmlformats.org/officeDocument/2006/relationships/slideLayout" Target="../slideLayouts/slideLayout99.xml"/><Relationship Id="rId111"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2A5D8A-762F-83AB-B70E-9A7E2840FC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0EB2AA-EA32-1B4C-DE15-ACA1657ABA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D93368-7C4D-BBEE-5B23-0E39E98CB3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6B630F0-C9D0-FF4B-A0D7-28F7A450AF0D}" type="datetimeFigureOut">
              <a:rPr lang="en-US" smtClean="0"/>
              <a:t>9/15/25</a:t>
            </a:fld>
            <a:endParaRPr lang="en-US"/>
          </a:p>
        </p:txBody>
      </p:sp>
      <p:sp>
        <p:nvSpPr>
          <p:cNvPr id="5" name="Footer Placeholder 4">
            <a:extLst>
              <a:ext uri="{FF2B5EF4-FFF2-40B4-BE49-F238E27FC236}">
                <a16:creationId xmlns:a16="http://schemas.microsoft.com/office/drawing/2014/main" id="{A19A2C41-E46C-814A-07CB-D252D1C1AC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4DA8EB8-73A3-D4C5-1185-2A893D80B4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6A4026-C651-C042-824B-0FB2C6E3E270}" type="slidenum">
              <a:rPr lang="en-US" smtClean="0"/>
              <a:t>‹#›</a:t>
            </a:fld>
            <a:endParaRPr lang="en-US"/>
          </a:p>
        </p:txBody>
      </p:sp>
    </p:spTree>
    <p:extLst>
      <p:ext uri="{BB962C8B-B14F-4D97-AF65-F5344CB8AC3E}">
        <p14:creationId xmlns:p14="http://schemas.microsoft.com/office/powerpoint/2010/main" val="684258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4D419D-013A-356F-AF91-E076CCDB0A22}"/>
              </a:ext>
            </a:extLst>
          </p:cNvPr>
          <p:cNvSpPr>
            <a:spLocks noGrp="1"/>
          </p:cNvSpPr>
          <p:nvPr>
            <p:ph type="title"/>
          </p:nvPr>
        </p:nvSpPr>
        <p:spPr>
          <a:xfrm>
            <a:off x="381000" y="365124"/>
            <a:ext cx="11163300" cy="817199"/>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889763D0-259E-80BC-13F4-69A5E98ABC70}"/>
              </a:ext>
            </a:extLst>
          </p:cNvPr>
          <p:cNvSpPr>
            <a:spLocks noGrp="1"/>
          </p:cNvSpPr>
          <p:nvPr>
            <p:ph type="dt" sz="half" idx="2"/>
          </p:nvPr>
        </p:nvSpPr>
        <p:spPr>
          <a:xfrm>
            <a:off x="381000" y="6356350"/>
            <a:ext cx="2981739" cy="365125"/>
          </a:xfrm>
          <a:prstGeom prst="rect">
            <a:avLst/>
          </a:prstGeom>
        </p:spPr>
        <p:txBody>
          <a:bodyPr vert="horz" lIns="91440" tIns="45720" rIns="91440" bIns="45720" rtlCol="0" anchor="ctr"/>
          <a:lstStyle>
            <a:lvl1pPr algn="l">
              <a:defRPr sz="900" b="1" i="0">
                <a:solidFill>
                  <a:schemeClr val="tx1">
                    <a:lumMod val="25000"/>
                    <a:lumOff val="75000"/>
                  </a:schemeClr>
                </a:solidFill>
                <a:latin typeface="Arial" panose="020B0604020202020204" pitchFamily="34" charset="0"/>
                <a:cs typeface="Arial" panose="020B0604020202020204" pitchFamily="34" charset="0"/>
              </a:defRPr>
            </a:lvl1pPr>
          </a:lstStyle>
          <a:p>
            <a:r>
              <a:rPr lang="en-US"/>
              <a:t>MARCH 21, 2024</a:t>
            </a:r>
          </a:p>
        </p:txBody>
      </p:sp>
      <p:sp>
        <p:nvSpPr>
          <p:cNvPr id="5" name="Footer Placeholder 4">
            <a:extLst>
              <a:ext uri="{FF2B5EF4-FFF2-40B4-BE49-F238E27FC236}">
                <a16:creationId xmlns:a16="http://schemas.microsoft.com/office/drawing/2014/main" id="{4C618295-9ABA-D0AE-7AF5-E0A620E4CC51}"/>
              </a:ext>
            </a:extLst>
          </p:cNvPr>
          <p:cNvSpPr>
            <a:spLocks noGrp="1"/>
          </p:cNvSpPr>
          <p:nvPr>
            <p:ph type="ftr" sz="quarter" idx="3"/>
          </p:nvPr>
        </p:nvSpPr>
        <p:spPr>
          <a:xfrm>
            <a:off x="3576430" y="6356350"/>
            <a:ext cx="4472609" cy="365125"/>
          </a:xfrm>
          <a:prstGeom prst="rect">
            <a:avLst/>
          </a:prstGeom>
        </p:spPr>
        <p:txBody>
          <a:bodyPr vert="horz" lIns="91440" tIns="45720" rIns="91440" bIns="45720" rtlCol="0" anchor="ctr"/>
          <a:lstStyle>
            <a:lvl1pPr algn="ctr">
              <a:defRPr sz="900" i="1">
                <a:solidFill>
                  <a:schemeClr val="tx1">
                    <a:lumMod val="25000"/>
                    <a:lumOff val="75000"/>
                  </a:schemeClr>
                </a:solidFill>
              </a:defRPr>
            </a:lvl1pPr>
          </a:lstStyle>
          <a:p>
            <a:r>
              <a:rPr lang="en-US"/>
              <a:t>Footnote / Annotation</a:t>
            </a:r>
          </a:p>
        </p:txBody>
      </p:sp>
      <p:sp>
        <p:nvSpPr>
          <p:cNvPr id="6" name="Slide Number Placeholder 5">
            <a:extLst>
              <a:ext uri="{FF2B5EF4-FFF2-40B4-BE49-F238E27FC236}">
                <a16:creationId xmlns:a16="http://schemas.microsoft.com/office/drawing/2014/main" id="{3893AF33-D96E-45D8-8EB9-83FC6F7B0E61}"/>
              </a:ext>
            </a:extLst>
          </p:cNvPr>
          <p:cNvSpPr>
            <a:spLocks noGrp="1"/>
          </p:cNvSpPr>
          <p:nvPr>
            <p:ph type="sldNum" sz="quarter" idx="4"/>
          </p:nvPr>
        </p:nvSpPr>
        <p:spPr>
          <a:xfrm>
            <a:off x="8342915" y="6356350"/>
            <a:ext cx="2917448" cy="365125"/>
          </a:xfrm>
          <a:prstGeom prst="rect">
            <a:avLst/>
          </a:prstGeom>
        </p:spPr>
        <p:txBody>
          <a:bodyPr vert="horz" lIns="91440" tIns="45720" rIns="91440" bIns="45720" rtlCol="0" anchor="ctr"/>
          <a:lstStyle>
            <a:lvl1pPr algn="r">
              <a:defRPr sz="900" b="1">
                <a:solidFill>
                  <a:schemeClr val="tx1">
                    <a:lumMod val="25000"/>
                    <a:lumOff val="75000"/>
                  </a:schemeClr>
                </a:solidFill>
              </a:defRPr>
            </a:lvl1pPr>
          </a:lstStyle>
          <a:p>
            <a:fld id="{DCB9D354-B2FF-CE41-BF44-AFBC9FA1D9F9}" type="slidenum">
              <a:rPr lang="en-US" smtClean="0"/>
              <a:pPr/>
              <a:t>‹#›</a:t>
            </a:fld>
            <a:endParaRPr lang="en-US"/>
          </a:p>
        </p:txBody>
      </p:sp>
      <p:sp>
        <p:nvSpPr>
          <p:cNvPr id="8" name="Text Placeholder 7">
            <a:extLst>
              <a:ext uri="{FF2B5EF4-FFF2-40B4-BE49-F238E27FC236}">
                <a16:creationId xmlns:a16="http://schemas.microsoft.com/office/drawing/2014/main" id="{9EC0C1EA-E1AA-881B-7098-0DE838618D72}"/>
              </a:ext>
            </a:extLst>
          </p:cNvPr>
          <p:cNvSpPr>
            <a:spLocks noGrp="1"/>
          </p:cNvSpPr>
          <p:nvPr>
            <p:ph type="body" idx="1"/>
          </p:nvPr>
        </p:nvSpPr>
        <p:spPr>
          <a:xfrm>
            <a:off x="685800" y="1559169"/>
            <a:ext cx="10858500" cy="46177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19852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4" r:id="rId94"/>
    <p:sldLayoutId id="2147483755" r:id="rId95"/>
    <p:sldLayoutId id="2147483756" r:id="rId96"/>
    <p:sldLayoutId id="2147483757" r:id="rId97"/>
    <p:sldLayoutId id="2147483758" r:id="rId98"/>
    <p:sldLayoutId id="2147483759" r:id="rId99"/>
    <p:sldLayoutId id="2147483760" r:id="rId100"/>
    <p:sldLayoutId id="2147483761" r:id="rId101"/>
    <p:sldLayoutId id="2147483762" r:id="rId102"/>
    <p:sldLayoutId id="2147483763" r:id="rId103"/>
    <p:sldLayoutId id="2147483764" r:id="rId104"/>
    <p:sldLayoutId id="2147483765" r:id="rId105"/>
    <p:sldLayoutId id="2147483766" r:id="rId106"/>
    <p:sldLayoutId id="2147483767" r:id="rId107"/>
    <p:sldLayoutId id="2147483768" r:id="rId108"/>
    <p:sldLayoutId id="2147483769" r:id="rId109"/>
    <p:sldLayoutId id="2147483770" r:id="rId110"/>
    <p:sldLayoutId id="2147483771" r:id="rId111"/>
    <p:sldLayoutId id="2147483772" r:id="rId112"/>
    <p:sldLayoutId id="2147483773" r:id="rId113"/>
  </p:sldLayoutIdLst>
  <p:txStyles>
    <p:titleStyle>
      <a:lvl1pPr algn="l" defTabSz="914400" rtl="0" eaLnBrk="1" latinLnBrk="0" hangingPunct="1">
        <a:lnSpc>
          <a:spcPct val="90000"/>
        </a:lnSpc>
        <a:spcBef>
          <a:spcPct val="0"/>
        </a:spcBef>
        <a:buNone/>
        <a:defRPr sz="3200" b="1" i="0" kern="1200">
          <a:solidFill>
            <a:schemeClr val="tx1">
              <a:lumMod val="90000"/>
              <a:lumOff val="10000"/>
            </a:schemeClr>
          </a:solidFill>
          <a:latin typeface="Arial" panose="020B0604020202020204" pitchFamily="34" charset="0"/>
          <a:ea typeface="+mj-ea"/>
          <a:cs typeface="Arial" panose="020B0604020202020204" pitchFamily="34" charset="0"/>
        </a:defRPr>
      </a:lvl1pPr>
    </p:titleStyle>
    <p:bodyStyle>
      <a:lvl1pPr marL="0" indent="-182880" algn="l" defTabSz="914400" rtl="0" eaLnBrk="1" fontAlgn="t" latinLnBrk="0" hangingPunct="1">
        <a:lnSpc>
          <a:spcPct val="100000"/>
        </a:lnSpc>
        <a:spcBef>
          <a:spcPts val="1000"/>
        </a:spcBef>
        <a:spcAft>
          <a:spcPts val="300"/>
        </a:spcAft>
        <a:buFont typeface="Wingdings" pitchFamily="2" charset="2"/>
        <a:buChar char="§"/>
        <a:tabLst/>
        <a:defRPr sz="1600" u="none" kern="1200">
          <a:solidFill>
            <a:schemeClr val="tx1"/>
          </a:solidFill>
          <a:latin typeface="Arial" panose="020B0604020202020204" pitchFamily="34" charset="0"/>
          <a:ea typeface="+mn-ea"/>
          <a:cs typeface="Arial" panose="020B0604020202020204" pitchFamily="34" charset="0"/>
        </a:defRPr>
      </a:lvl1pPr>
      <a:lvl2pPr marL="365760" indent="-182880" algn="l" defTabSz="914400" rtl="0" eaLnBrk="1" fontAlgn="t" latinLnBrk="0" hangingPunct="1">
        <a:lnSpc>
          <a:spcPct val="100000"/>
        </a:lnSpc>
        <a:spcBef>
          <a:spcPts val="500"/>
        </a:spcBef>
        <a:spcAft>
          <a:spcPts val="300"/>
        </a:spcAft>
        <a:buFont typeface="Wingdings" pitchFamily="2" charset="2"/>
        <a:buChar char="§"/>
        <a:defRPr sz="1500" kern="1200">
          <a:solidFill>
            <a:schemeClr val="tx1">
              <a:lumMod val="90000"/>
              <a:lumOff val="10000"/>
            </a:schemeClr>
          </a:solidFill>
          <a:latin typeface="Arial" panose="020B0604020202020204" pitchFamily="34" charset="0"/>
          <a:ea typeface="+mn-ea"/>
          <a:cs typeface="Arial" panose="020B0604020202020204" pitchFamily="34" charset="0"/>
        </a:defRPr>
      </a:lvl2pPr>
      <a:lvl3pPr marL="548640" indent="-182880" algn="l" defTabSz="914400" rtl="0" eaLnBrk="1" fontAlgn="t" latinLnBrk="0" hangingPunct="1">
        <a:lnSpc>
          <a:spcPct val="100000"/>
        </a:lnSpc>
        <a:spcBef>
          <a:spcPts val="500"/>
        </a:spcBef>
        <a:spcAft>
          <a:spcPts val="300"/>
        </a:spcAft>
        <a:buFont typeface="Wingdings" pitchFamily="2" charset="2"/>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731520" indent="-182880" algn="l" defTabSz="914400" rtl="0" eaLnBrk="1" fontAlgn="t" latinLnBrk="0" hangingPunct="1">
        <a:lnSpc>
          <a:spcPct val="100000"/>
        </a:lnSpc>
        <a:spcBef>
          <a:spcPts val="500"/>
        </a:spcBef>
        <a:spcAft>
          <a:spcPts val="300"/>
        </a:spcAft>
        <a:buFont typeface="Wingdings" pitchFamily="2" charset="2"/>
        <a:buChar char="§"/>
        <a:defRPr sz="1300" kern="1200">
          <a:solidFill>
            <a:schemeClr val="tx1">
              <a:lumMod val="50000"/>
              <a:lumOff val="50000"/>
            </a:schemeClr>
          </a:solidFill>
          <a:latin typeface="Arial" panose="020B0604020202020204" pitchFamily="34" charset="0"/>
          <a:ea typeface="+mn-ea"/>
          <a:cs typeface="Arial" panose="020B0604020202020204" pitchFamily="34" charset="0"/>
        </a:defRPr>
      </a:lvl4pPr>
      <a:lvl5pPr marL="914400" indent="-182563" algn="l" defTabSz="914400" rtl="0" eaLnBrk="1" fontAlgn="t" latinLnBrk="0" hangingPunct="1">
        <a:lnSpc>
          <a:spcPct val="100000"/>
        </a:lnSpc>
        <a:spcBef>
          <a:spcPts val="500"/>
        </a:spcBef>
        <a:spcAft>
          <a:spcPts val="300"/>
        </a:spcAft>
        <a:buFont typeface="Wingdings" pitchFamily="2" charset="2"/>
        <a:buChar char="§"/>
        <a:tabLst/>
        <a:defRPr sz="1200" kern="1200">
          <a:solidFill>
            <a:schemeClr val="bg1">
              <a:lumMod val="6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60" pos="960">
          <p15:clr>
            <a:srgbClr val="F26B43"/>
          </p15:clr>
        </p15:guide>
        <p15:guide id="61" pos="1680">
          <p15:clr>
            <a:srgbClr val="F26B43"/>
          </p15:clr>
        </p15:guide>
        <p15:guide id="62" pos="1320">
          <p15:clr>
            <a:srgbClr val="F26B43"/>
          </p15:clr>
        </p15:guide>
        <p15:guide id="63" pos="2040">
          <p15:clr>
            <a:srgbClr val="F26B43"/>
          </p15:clr>
        </p15:guide>
        <p15:guide id="64" pos="2400">
          <p15:clr>
            <a:srgbClr val="F26B43"/>
          </p15:clr>
        </p15:guide>
        <p15:guide id="65" pos="2760">
          <p15:clr>
            <a:srgbClr val="F26B43"/>
          </p15:clr>
        </p15:guide>
        <p15:guide id="66" pos="3120">
          <p15:clr>
            <a:srgbClr val="F26B43"/>
          </p15:clr>
        </p15:guide>
        <p15:guide id="67" pos="240">
          <p15:clr>
            <a:srgbClr val="F26B43"/>
          </p15:clr>
        </p15:guide>
        <p15:guide id="68" pos="3480">
          <p15:clr>
            <a:srgbClr val="F26B43"/>
          </p15:clr>
        </p15:guide>
        <p15:guide id="69" pos="3840">
          <p15:clr>
            <a:srgbClr val="F26B43"/>
          </p15:clr>
        </p15:guide>
        <p15:guide id="70" pos="4200">
          <p15:clr>
            <a:srgbClr val="F26B43"/>
          </p15:clr>
        </p15:guide>
        <p15:guide id="71" pos="4560">
          <p15:clr>
            <a:srgbClr val="F26B43"/>
          </p15:clr>
        </p15:guide>
        <p15:guide id="72" pos="4920">
          <p15:clr>
            <a:srgbClr val="F26B43"/>
          </p15:clr>
        </p15:guide>
        <p15:guide id="73" pos="600">
          <p15:clr>
            <a:srgbClr val="F26B43"/>
          </p15:clr>
        </p15:guide>
        <p15:guide id="74" pos="5280">
          <p15:clr>
            <a:srgbClr val="F26B43"/>
          </p15:clr>
        </p15:guide>
        <p15:guide id="75" pos="5640">
          <p15:clr>
            <a:srgbClr val="F26B43"/>
          </p15:clr>
        </p15:guide>
        <p15:guide id="76" pos="6000">
          <p15:clr>
            <a:srgbClr val="F26B43"/>
          </p15:clr>
        </p15:guide>
        <p15:guide id="77" pos="6360">
          <p15:clr>
            <a:srgbClr val="F26B43"/>
          </p15:clr>
        </p15:guide>
        <p15:guide id="78" pos="6720">
          <p15:clr>
            <a:srgbClr val="F26B43"/>
          </p15:clr>
        </p15:guide>
        <p15:guide id="79" pos="7056">
          <p15:clr>
            <a:srgbClr val="F26B43"/>
          </p15:clr>
        </p15:guide>
        <p15:guide id="80" pos="7440">
          <p15:clr>
            <a:srgbClr val="F26B43"/>
          </p15:clr>
        </p15:guide>
        <p15:guide id="81" orient="horz" pos="2160">
          <p15:clr>
            <a:srgbClr val="F26B43"/>
          </p15:clr>
        </p15:guide>
        <p15:guide id="82" orient="horz" pos="360">
          <p15:clr>
            <a:srgbClr val="F26B43"/>
          </p15:clr>
        </p15:guide>
        <p15:guide id="83" orient="horz" pos="2520">
          <p15:clr>
            <a:srgbClr val="F26B43"/>
          </p15:clr>
        </p15:guide>
        <p15:guide id="84" orient="horz" pos="1080">
          <p15:clr>
            <a:srgbClr val="F26B43"/>
          </p15:clr>
        </p15:guide>
        <p15:guide id="85" orient="horz" pos="1440">
          <p15:clr>
            <a:srgbClr val="F26B43"/>
          </p15:clr>
        </p15:guide>
        <p15:guide id="86" orient="horz" pos="2880">
          <p15:clr>
            <a:srgbClr val="F26B43"/>
          </p15:clr>
        </p15:guide>
        <p15:guide id="87" orient="horz" pos="720">
          <p15:clr>
            <a:srgbClr val="F26B43"/>
          </p15:clr>
        </p15:guide>
        <p15:guide id="88" orient="horz" pos="3240">
          <p15:clr>
            <a:srgbClr val="F26B43"/>
          </p15:clr>
        </p15:guide>
        <p15:guide id="89" orient="horz" pos="1800">
          <p15:clr>
            <a:srgbClr val="F26B43"/>
          </p15:clr>
        </p15:guide>
        <p15:guide id="90" orient="horz" pos="3600">
          <p15:clr>
            <a:srgbClr val="F26B43"/>
          </p15:clr>
        </p15:guide>
        <p15:guide id="91" orient="horz" pos="39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9B66D-3538-BEFC-6D81-BB60A7EC16A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4827A1B-25DD-E838-2D15-147A232D18F7}"/>
              </a:ext>
            </a:extLst>
          </p:cNvPr>
          <p:cNvPicPr>
            <a:picLocks noChangeAspect="1"/>
          </p:cNvPicPr>
          <p:nvPr/>
        </p:nvPicPr>
        <p:blipFill>
          <a:blip r:embed="rId2"/>
          <a:srcRect t="2597"/>
          <a:stretch>
            <a:fillRect/>
          </a:stretch>
        </p:blipFill>
        <p:spPr>
          <a:xfrm>
            <a:off x="20" y="10"/>
            <a:ext cx="12191980" cy="6857990"/>
          </a:xfrm>
          <a:prstGeom prst="rect">
            <a:avLst/>
          </a:prstGeom>
          <a:noFill/>
          <a:ln w="38100">
            <a:solidFill>
              <a:schemeClr val="bg1"/>
            </a:solidFill>
          </a:ln>
        </p:spPr>
      </p:pic>
    </p:spTree>
    <p:extLst>
      <p:ext uri="{BB962C8B-B14F-4D97-AF65-F5344CB8AC3E}">
        <p14:creationId xmlns:p14="http://schemas.microsoft.com/office/powerpoint/2010/main" val="2562783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EB281-013C-5E7A-AC74-848C22D2605A}"/>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7BD32DA8-3A11-0D45-9A65-0C82FB66D5D0}"/>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405DA5BC-F385-D981-A0E3-8A332793EB82}"/>
              </a:ext>
            </a:extLst>
          </p:cNvPr>
          <p:cNvPicPr>
            <a:picLocks noChangeAspect="1"/>
          </p:cNvPicPr>
          <p:nvPr/>
        </p:nvPicPr>
        <p:blipFill>
          <a:blip r:embed="rId2"/>
          <a:stretch>
            <a:fillRect/>
          </a:stretch>
        </p:blipFill>
        <p:spPr>
          <a:xfrm>
            <a:off x="132201" y="1033"/>
            <a:ext cx="11920251" cy="6851712"/>
          </a:xfrm>
          <a:prstGeom prst="rect">
            <a:avLst/>
          </a:prstGeom>
        </p:spPr>
      </p:pic>
    </p:spTree>
    <p:extLst>
      <p:ext uri="{BB962C8B-B14F-4D97-AF65-F5344CB8AC3E}">
        <p14:creationId xmlns:p14="http://schemas.microsoft.com/office/powerpoint/2010/main" val="4591788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adeForMoreTheme">
  <a:themeElements>
    <a:clrScheme name="Made For More">
      <a:dk1>
        <a:srgbClr val="191919"/>
      </a:dk1>
      <a:lt1>
        <a:srgbClr val="FFFFFF"/>
      </a:lt1>
      <a:dk2>
        <a:srgbClr val="004343"/>
      </a:dk2>
      <a:lt2>
        <a:srgbClr val="F0EADF"/>
      </a:lt2>
      <a:accent1>
        <a:srgbClr val="969398"/>
      </a:accent1>
      <a:accent2>
        <a:srgbClr val="D0CECD"/>
      </a:accent2>
      <a:accent3>
        <a:srgbClr val="8B0440"/>
      </a:accent3>
      <a:accent4>
        <a:srgbClr val="FA9713"/>
      </a:accent4>
      <a:accent5>
        <a:srgbClr val="8A1F29"/>
      </a:accent5>
      <a:accent6>
        <a:srgbClr val="124817"/>
      </a:accent6>
      <a:hlink>
        <a:srgbClr val="39E1D0"/>
      </a:hlink>
      <a:folHlink>
        <a:srgbClr val="28A3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deForMoreTheme" id="{DEC40FAE-2540-9049-9D12-00166B8F38AC}" vid="{09E9E0B3-3A61-3048-93A7-8783BAC66296}"/>
    </a:ext>
  </a:extLst>
</a:theme>
</file>

<file path=docProps/app.xml><?xml version="1.0" encoding="utf-8"?>
<Properties xmlns="http://schemas.openxmlformats.org/officeDocument/2006/extended-properties" xmlns:vt="http://schemas.openxmlformats.org/officeDocument/2006/docPropsVTypes">
  <TotalTime>2737</TotalTime>
  <Words>0</Words>
  <Application>Microsoft Macintosh PowerPoint</Application>
  <PresentationFormat>Widescreen</PresentationFormat>
  <Paragraphs>0</Paragraphs>
  <Slides>2</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vt:i4>
      </vt:variant>
    </vt:vector>
  </HeadingPairs>
  <TitlesOfParts>
    <vt:vector size="9" baseType="lpstr">
      <vt:lpstr>Aptos</vt:lpstr>
      <vt:lpstr>Aptos Display</vt:lpstr>
      <vt:lpstr>Arial</vt:lpstr>
      <vt:lpstr>Helvetica Neue</vt:lpstr>
      <vt:lpstr>Wingdings</vt:lpstr>
      <vt:lpstr>Office Theme</vt:lpstr>
      <vt:lpstr>MadeForMoreTheme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Mikhail Davis</dc:creator>
  <cp:lastModifiedBy>Mikhail Davis</cp:lastModifiedBy>
  <cp:revision>1</cp:revision>
  <dcterms:created xsi:type="dcterms:W3CDTF">2025-09-15T21:26:30Z</dcterms:created>
  <dcterms:modified xsi:type="dcterms:W3CDTF">2025-09-17T19:03:38Z</dcterms:modified>
</cp:coreProperties>
</file>